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s>
</file>

<file path=ppt/presentation.xml><?xml version="1.0" encoding="utf-8"?>
<p:presentation xmlns:p="http://schemas.openxmlformats.org/presentationml/2006/main" xmlns:r="http://schemas.openxmlformats.org/officeDocument/2006/relationships" xmlns:a="http://schemas.openxmlformats.org/drawingml/2006/main" embedTrueTypeFonts="1" saveSubsetFonts="1">
  <p:sldMasterIdLst>
    <p:sldMasterId id="2147483648" r:id="rId1"/>
  </p:sldMasterIdLst>
  <p:notesMasterIdLst>
    <p:notesMasterId r:id="rId2"/>
  </p:notesMasterIdLst>
  <p:sldIdLst>
    <p:sldId id="256" r:id="rId3"/>
    <p:sldId id="257" r:id="rId4"/>
    <p:sldId id="258" r:id="rId5"/>
    <p:sldId id="259" r:id="rId6"/>
    <p:sldId id="260" r:id="rId7"/>
    <p:sldId id="261" r:id="rId8"/>
    <p:sldId id="262" r:id="rId9"/>
    <p:sldId id="263" r:id="rId10"/>
    <p:sldId id="264" r:id="rId11"/>
    <p:sldId id="265" r:id="rId12"/>
    <p:sldId id="266" r:id="rId13"/>
  </p:sldIdLst>
  <p:sldSz cy="10287000" cx="18288000"/>
  <p:notesSz cx="6858000" cy="9144000"/>
  <p:embeddedFontLst>
    <p:embeddedFont>
      <p:font typeface="Zen Maru Gothic" panose="020B0604020202020204" charset="-128"/>
      <p:regular r:id="rId14"/>
    </p:embeddedFont>
    <p:embeddedFont>
      <p:font typeface="Zen Maru Gothic Bold" panose="020B0604020202020204" charset="-128"/>
      <p:regular r:id="rId15"/>
    </p:embeddedFont>
    <p:embeddedFont>
      <p:font typeface="Arial Bold" panose="020B0704020202020204" pitchFamily="34" charset="0"/>
      <p:regular r:id="rId16"/>
      <p:bold r:id="rId17"/>
    </p:embeddedFont>
    <p:embeddedFont>
      <p:font typeface="TT Rounds Condensed" panose="020B0604020202020204" charset="0"/>
      <p:regular r:id="rId18"/>
    </p:embeddedFont>
  </p:embeddedFontLst>
  <p:defaultText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p:restoredLeft sz="15620" autoAdjust="0"/>
    <p:restoredTop sz="94622" autoAdjust="0"/>
  </p:normalViewPr>
  <p:slideViewPr>
    <p:cSldViewPr>
      <p:cViewPr varScale="1">
        <p:scale>
          <a:sx n="59" d="100"/>
          <a:sy n="59" d="100"/>
        </p:scale>
        <p:origin x="466"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tableStyles" Target="tableStyles.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p:bgPr>
    </p:bg>
    <p:spTree>
      <p:nvGrpSpPr>
        <p:cNvPr id="81" name=""/>
        <p:cNvGrpSpPr/>
        <p:nvPr/>
      </p:nvGrpSpPr>
      <p:grpSpPr>
        <a:xfrm>
          <a:off x="0" y="0"/>
          <a:ext cx="0" cy="0"/>
          <a:chOff x="0" y="0"/>
          <a:chExt cx="0" cy="0"/>
        </a:xfrm>
      </p:grpSpPr>
      <p:sp>
        <p:nvSpPr>
          <p:cNvPr id="1048705"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706"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707"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708"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709"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710"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70" name=""/>
        <p:cNvGrpSpPr/>
        <p:nvPr/>
      </p:nvGrpSpPr>
      <p:grpSpPr>
        <a:xfrm>
          <a:off x="0" y="0"/>
          <a:ext cx="0" cy="0"/>
          <a:chOff x="0" y="0"/>
          <a:chExt cx="0" cy="0"/>
        </a:xfrm>
      </p:grpSpPr>
      <p:sp>
        <p:nvSpPr>
          <p:cNvPr id="1048650" name="Title 1"/>
          <p:cNvSpPr>
            <a:spLocks noGrp="1"/>
          </p:cNvSpPr>
          <p:nvPr>
            <p:ph type="ctrTitle"/>
          </p:nvPr>
        </p:nvSpPr>
        <p:spPr>
          <a:xfrm>
            <a:off x="685800" y="2130425"/>
            <a:ext cx="7772400" cy="1470025"/>
          </a:xfrm>
        </p:spPr>
        <p:txBody>
          <a:bodyPr/>
          <a:p>
            <a:r>
              <a:rPr lang="en-US"/>
              <a:t>Click to edit Master title style</a:t>
            </a:r>
          </a:p>
        </p:txBody>
      </p:sp>
      <p:sp>
        <p:nvSpPr>
          <p:cNvPr id="1048651" name="Subtitle 2"/>
          <p:cNvSpPr>
            <a:spLocks noGrp="1"/>
          </p:cNvSpPr>
          <p:nvPr>
            <p:ph type="subTitle" idx="1"/>
          </p:nvPr>
        </p:nvSpPr>
        <p:spPr>
          <a:xfrm>
            <a:off x="1371600" y="3886200"/>
            <a:ext cx="6400800" cy="1752600"/>
          </a:xfrm>
        </p:spPr>
        <p:txBody>
          <a:bodyPr/>
          <a:lstStyle>
            <a:lvl1pPr algn="ctr" indent="0" marL="0">
              <a:buNone/>
              <a:defRPr>
                <a:solidFill>
                  <a:schemeClr val="tx1">
                    <a:tint val="75000"/>
                  </a:schemeClr>
                </a:solidFill>
              </a:defRPr>
            </a:lvl1pPr>
            <a:lvl2pPr algn="ctr" indent="0" marL="457200">
              <a:buNone/>
              <a:defRPr>
                <a:solidFill>
                  <a:schemeClr val="tx1">
                    <a:tint val="75000"/>
                  </a:schemeClr>
                </a:solidFill>
              </a:defRPr>
            </a:lvl2pPr>
            <a:lvl3pPr algn="ctr" indent="0" marL="914400">
              <a:buNone/>
              <a:defRPr>
                <a:solidFill>
                  <a:schemeClr val="tx1">
                    <a:tint val="75000"/>
                  </a:schemeClr>
                </a:solidFill>
              </a:defRPr>
            </a:lvl3pPr>
            <a:lvl4pPr algn="ctr" indent="0" marL="1371600">
              <a:buNone/>
              <a:defRPr>
                <a:solidFill>
                  <a:schemeClr val="tx1">
                    <a:tint val="75000"/>
                  </a:schemeClr>
                </a:solidFill>
              </a:defRPr>
            </a:lvl4pPr>
            <a:lvl5pPr algn="ctr" indent="0" marL="1828800">
              <a:buNone/>
              <a:defRPr>
                <a:solidFill>
                  <a:schemeClr val="tx1">
                    <a:tint val="75000"/>
                  </a:schemeClr>
                </a:solidFill>
              </a:defRPr>
            </a:lvl5pPr>
            <a:lvl6pPr algn="ctr" indent="0" marL="2286000">
              <a:buNone/>
              <a:defRPr>
                <a:solidFill>
                  <a:schemeClr val="tx1">
                    <a:tint val="75000"/>
                  </a:schemeClr>
                </a:solidFill>
              </a:defRPr>
            </a:lvl6pPr>
            <a:lvl7pPr algn="ctr" indent="0" marL="2743200">
              <a:buNone/>
              <a:defRPr>
                <a:solidFill>
                  <a:schemeClr val="tx1">
                    <a:tint val="75000"/>
                  </a:schemeClr>
                </a:solidFill>
              </a:defRPr>
            </a:lvl7pPr>
            <a:lvl8pPr algn="ctr" indent="0" marL="3200400">
              <a:buNone/>
              <a:defRPr>
                <a:solidFill>
                  <a:schemeClr val="tx1">
                    <a:tint val="75000"/>
                  </a:schemeClr>
                </a:solidFill>
              </a:defRPr>
            </a:lvl8pPr>
            <a:lvl9pPr algn="ctr" indent="0" marL="3657600">
              <a:buNone/>
              <a:defRPr>
                <a:solidFill>
                  <a:schemeClr val="tx1">
                    <a:tint val="75000"/>
                  </a:schemeClr>
                </a:solidFill>
              </a:defRPr>
            </a:lvl9pPr>
          </a:lstStyle>
          <a:p>
            <a:r>
              <a:rPr lang="en-US"/>
              <a:t>Click to edit Master subtitle style</a:t>
            </a:r>
          </a:p>
        </p:txBody>
      </p:sp>
      <p:sp>
        <p:nvSpPr>
          <p:cNvPr id="1048652"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53" name="Footer Placeholder 4"/>
          <p:cNvSpPr>
            <a:spLocks noGrp="1"/>
          </p:cNvSpPr>
          <p:nvPr>
            <p:ph type="ftr" sz="quarter" idx="11"/>
          </p:nvPr>
        </p:nvSpPr>
        <p:spPr/>
        <p:txBody>
          <a:bodyPr/>
          <a:p>
            <a:endParaRPr lang="en-US"/>
          </a:p>
        </p:txBody>
      </p:sp>
      <p:sp>
        <p:nvSpPr>
          <p:cNvPr id="1048654"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75" name=""/>
        <p:cNvGrpSpPr/>
        <p:nvPr/>
      </p:nvGrpSpPr>
      <p:grpSpPr>
        <a:xfrm>
          <a:off x="0" y="0"/>
          <a:ext cx="0" cy="0"/>
          <a:chOff x="0" y="0"/>
          <a:chExt cx="0" cy="0"/>
        </a:xfrm>
      </p:grpSpPr>
      <p:sp>
        <p:nvSpPr>
          <p:cNvPr id="1048675" name="Title 1"/>
          <p:cNvSpPr>
            <a:spLocks noGrp="1"/>
          </p:cNvSpPr>
          <p:nvPr>
            <p:ph type="title"/>
          </p:nvPr>
        </p:nvSpPr>
        <p:spPr/>
        <p:txBody>
          <a:bodyPr/>
          <a:p>
            <a:r>
              <a:rPr lang="en-US"/>
              <a:t>Click to edit Master title style</a:t>
            </a:r>
          </a:p>
        </p:txBody>
      </p:sp>
      <p:sp>
        <p:nvSpPr>
          <p:cNvPr id="1048676" name="Vertical Text Placeholder 2"/>
          <p:cNvSpPr>
            <a:spLocks noGrp="1"/>
          </p:cNvSpPr>
          <p:nvPr>
            <p:ph type="body" orient="vert" idx="1"/>
          </p:nvPr>
        </p:nvSpPr>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7"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78" name="Footer Placeholder 4"/>
          <p:cNvSpPr>
            <a:spLocks noGrp="1"/>
          </p:cNvSpPr>
          <p:nvPr>
            <p:ph type="ftr" sz="quarter" idx="11"/>
          </p:nvPr>
        </p:nvSpPr>
        <p:spPr/>
        <p:txBody>
          <a:bodyPr/>
          <a:p>
            <a:endParaRPr lang="en-US"/>
          </a:p>
        </p:txBody>
      </p:sp>
      <p:sp>
        <p:nvSpPr>
          <p:cNvPr id="1048679"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72" name=""/>
        <p:cNvGrpSpPr/>
        <p:nvPr/>
      </p:nvGrpSpPr>
      <p:grpSpPr>
        <a:xfrm>
          <a:off x="0" y="0"/>
          <a:ext cx="0" cy="0"/>
          <a:chOff x="0" y="0"/>
          <a:chExt cx="0" cy="0"/>
        </a:xfrm>
      </p:grpSpPr>
      <p:sp>
        <p:nvSpPr>
          <p:cNvPr id="1048659" name="Vertical Title 1"/>
          <p:cNvSpPr>
            <a:spLocks noGrp="1"/>
          </p:cNvSpPr>
          <p:nvPr>
            <p:ph type="title" orient="vert"/>
          </p:nvPr>
        </p:nvSpPr>
        <p:spPr>
          <a:xfrm>
            <a:off x="6629400" y="274638"/>
            <a:ext cx="2057400" cy="5851525"/>
          </a:xfrm>
        </p:spPr>
        <p:txBody>
          <a:bodyPr vert="eaVert"/>
          <a:p>
            <a:r>
              <a:rPr lang="en-US"/>
              <a:t>Click to edit Master title style</a:t>
            </a:r>
          </a:p>
        </p:txBody>
      </p:sp>
      <p:sp>
        <p:nvSpPr>
          <p:cNvPr id="1048660" name="Vertical Text Placeholder 2"/>
          <p:cNvSpPr>
            <a:spLocks noGrp="1"/>
          </p:cNvSpPr>
          <p:nvPr>
            <p:ph type="body" orient="vert" idx="1"/>
          </p:nvPr>
        </p:nvSpPr>
        <p:spPr>
          <a:xfrm>
            <a:off x="457200" y="274638"/>
            <a:ext cx="6019800" cy="5851525"/>
          </a:xfrm>
        </p:spPr>
        <p:txBody>
          <a:bodyPr vert="eaVert"/>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1"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62" name="Footer Placeholder 4"/>
          <p:cNvSpPr>
            <a:spLocks noGrp="1"/>
          </p:cNvSpPr>
          <p:nvPr>
            <p:ph type="ftr" sz="quarter" idx="11"/>
          </p:nvPr>
        </p:nvSpPr>
        <p:spPr/>
        <p:txBody>
          <a:bodyPr/>
          <a:p>
            <a:endParaRPr lang="en-US"/>
          </a:p>
        </p:txBody>
      </p:sp>
      <p:sp>
        <p:nvSpPr>
          <p:cNvPr id="1048663"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73" name=""/>
        <p:cNvGrpSpPr/>
        <p:nvPr/>
      </p:nvGrpSpPr>
      <p:grpSpPr>
        <a:xfrm>
          <a:off x="0" y="0"/>
          <a:ext cx="0" cy="0"/>
          <a:chOff x="0" y="0"/>
          <a:chExt cx="0" cy="0"/>
        </a:xfrm>
      </p:grpSpPr>
      <p:sp>
        <p:nvSpPr>
          <p:cNvPr id="1048664" name="Title 1"/>
          <p:cNvSpPr>
            <a:spLocks noGrp="1"/>
          </p:cNvSpPr>
          <p:nvPr>
            <p:ph type="title"/>
          </p:nvPr>
        </p:nvSpPr>
        <p:spPr/>
        <p:txBody>
          <a:bodyPr/>
          <a:p>
            <a:r>
              <a:rPr lang="en-US"/>
              <a:t>Click to edit Master title style</a:t>
            </a:r>
          </a:p>
        </p:txBody>
      </p:sp>
      <p:sp>
        <p:nvSpPr>
          <p:cNvPr id="1048665" name="Content Placeholder 2"/>
          <p:cNvSpPr>
            <a:spLocks noGrp="1"/>
          </p:cNvSpPr>
          <p:nvPr>
            <p:ph idx="1"/>
          </p:nvPr>
        </p:nvSpPr>
        <p:spPr/>
        <p:txBody>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6"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67" name="Footer Placeholder 4"/>
          <p:cNvSpPr>
            <a:spLocks noGrp="1"/>
          </p:cNvSpPr>
          <p:nvPr>
            <p:ph type="ftr" sz="quarter" idx="11"/>
          </p:nvPr>
        </p:nvSpPr>
        <p:spPr/>
        <p:txBody>
          <a:bodyPr/>
          <a:p>
            <a:endParaRPr lang="en-US"/>
          </a:p>
        </p:txBody>
      </p:sp>
      <p:sp>
        <p:nvSpPr>
          <p:cNvPr id="1048668"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76" name=""/>
        <p:cNvGrpSpPr/>
        <p:nvPr/>
      </p:nvGrpSpPr>
      <p:grpSpPr>
        <a:xfrm>
          <a:off x="0" y="0"/>
          <a:ext cx="0" cy="0"/>
          <a:chOff x="0" y="0"/>
          <a:chExt cx="0" cy="0"/>
        </a:xfrm>
      </p:grpSpPr>
      <p:sp>
        <p:nvSpPr>
          <p:cNvPr id="1048680" name="Title 1"/>
          <p:cNvSpPr>
            <a:spLocks noGrp="1"/>
          </p:cNvSpPr>
          <p:nvPr>
            <p:ph type="title"/>
          </p:nvPr>
        </p:nvSpPr>
        <p:spPr>
          <a:xfrm>
            <a:off x="722313" y="4406900"/>
            <a:ext cx="7772400" cy="1362075"/>
          </a:xfrm>
        </p:spPr>
        <p:txBody>
          <a:bodyPr anchor="t"/>
          <a:lstStyle>
            <a:lvl1pPr algn="l">
              <a:defRPr b="1" cap="all" sz="4000"/>
            </a:lvl1pPr>
          </a:lstStyle>
          <a:p>
            <a:r>
              <a:rPr lang="en-US"/>
              <a:t>Click to edit Master title style</a:t>
            </a:r>
          </a:p>
        </p:txBody>
      </p:sp>
      <p:sp>
        <p:nvSpPr>
          <p:cNvPr id="1048681" name="Text Placeholder 2"/>
          <p:cNvSpPr>
            <a:spLocks noGrp="1"/>
          </p:cNvSpPr>
          <p:nvPr>
            <p:ph type="body" idx="1"/>
          </p:nvPr>
        </p:nvSpPr>
        <p:spPr>
          <a:xfrm>
            <a:off x="722313" y="2906713"/>
            <a:ext cx="7772400" cy="1500187"/>
          </a:xfrm>
        </p:spPr>
        <p:txBody>
          <a:bodyPr anchor="b"/>
          <a:lstStyle>
            <a:lvl1pPr indent="0" marL="0">
              <a:buNone/>
              <a:defRPr sz="2000">
                <a:solidFill>
                  <a:schemeClr val="tx1">
                    <a:tint val="75000"/>
                  </a:schemeClr>
                </a:solidFill>
              </a:defRPr>
            </a:lvl1pPr>
            <a:lvl2pPr indent="0" marL="457200">
              <a:buNone/>
              <a:defRPr sz="1800">
                <a:solidFill>
                  <a:schemeClr val="tx1">
                    <a:tint val="75000"/>
                  </a:schemeClr>
                </a:solidFill>
              </a:defRPr>
            </a:lvl2pPr>
            <a:lvl3pPr indent="0" marL="914400">
              <a:buNone/>
              <a:defRPr sz="1600">
                <a:solidFill>
                  <a:schemeClr val="tx1">
                    <a:tint val="75000"/>
                  </a:schemeClr>
                </a:solidFill>
              </a:defRPr>
            </a:lvl3pPr>
            <a:lvl4pPr indent="0" marL="1371600">
              <a:buNone/>
              <a:defRPr sz="1400">
                <a:solidFill>
                  <a:schemeClr val="tx1">
                    <a:tint val="75000"/>
                  </a:schemeClr>
                </a:solidFill>
              </a:defRPr>
            </a:lvl4pPr>
            <a:lvl5pPr indent="0" marL="1828800">
              <a:buNone/>
              <a:defRPr sz="1400">
                <a:solidFill>
                  <a:schemeClr val="tx1">
                    <a:tint val="75000"/>
                  </a:schemeClr>
                </a:solidFill>
              </a:defRPr>
            </a:lvl5pPr>
            <a:lvl6pPr indent="0" marL="2286000">
              <a:buNone/>
              <a:defRPr sz="1400">
                <a:solidFill>
                  <a:schemeClr val="tx1">
                    <a:tint val="75000"/>
                  </a:schemeClr>
                </a:solidFill>
              </a:defRPr>
            </a:lvl6pPr>
            <a:lvl7pPr indent="0" marL="2743200">
              <a:buNone/>
              <a:defRPr sz="1400">
                <a:solidFill>
                  <a:schemeClr val="tx1">
                    <a:tint val="75000"/>
                  </a:schemeClr>
                </a:solidFill>
              </a:defRPr>
            </a:lvl7pPr>
            <a:lvl8pPr indent="0" marL="3200400">
              <a:buNone/>
              <a:defRPr sz="1400">
                <a:solidFill>
                  <a:schemeClr val="tx1">
                    <a:tint val="75000"/>
                  </a:schemeClr>
                </a:solidFill>
              </a:defRPr>
            </a:lvl8pPr>
            <a:lvl9pPr indent="0" marL="3657600">
              <a:buNone/>
              <a:defRPr sz="1400">
                <a:solidFill>
                  <a:schemeClr val="tx1">
                    <a:tint val="75000"/>
                  </a:schemeClr>
                </a:solidFill>
              </a:defRPr>
            </a:lvl9pPr>
          </a:lstStyle>
          <a:p>
            <a:pPr lvl="0"/>
            <a:r>
              <a:rPr lang="en-US"/>
              <a:t>Click to edit Master text styles</a:t>
            </a:r>
          </a:p>
        </p:txBody>
      </p:sp>
      <p:sp>
        <p:nvSpPr>
          <p:cNvPr id="1048682" name="Date Placeholder 3"/>
          <p:cNvSpPr>
            <a:spLocks noGrp="1"/>
          </p:cNvSpPr>
          <p:nvPr>
            <p:ph type="dt" sz="half" idx="10"/>
          </p:nvPr>
        </p:nvSpPr>
        <p:spPr/>
        <p:txBody>
          <a:bodyPr/>
          <a:p>
            <a:fld id="{1D8BD707-D9CF-40AE-B4C6-C98DA3205C09}" type="datetimeFigureOut">
              <a:rPr lang="en-US" smtClean="0"/>
              <a:t>4/4/2024</a:t>
            </a:fld>
            <a:endParaRPr lang="en-US"/>
          </a:p>
        </p:txBody>
      </p:sp>
      <p:sp>
        <p:nvSpPr>
          <p:cNvPr id="1048683" name="Footer Placeholder 4"/>
          <p:cNvSpPr>
            <a:spLocks noGrp="1"/>
          </p:cNvSpPr>
          <p:nvPr>
            <p:ph type="ftr" sz="quarter" idx="11"/>
          </p:nvPr>
        </p:nvSpPr>
        <p:spPr/>
        <p:txBody>
          <a:bodyPr/>
          <a:p>
            <a:endParaRPr lang="en-US"/>
          </a:p>
        </p:txBody>
      </p:sp>
      <p:sp>
        <p:nvSpPr>
          <p:cNvPr id="1048684" name="Slide Number Placeholder 5"/>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77" name=""/>
        <p:cNvGrpSpPr/>
        <p:nvPr/>
      </p:nvGrpSpPr>
      <p:grpSpPr>
        <a:xfrm>
          <a:off x="0" y="0"/>
          <a:ext cx="0" cy="0"/>
          <a:chOff x="0" y="0"/>
          <a:chExt cx="0" cy="0"/>
        </a:xfrm>
      </p:grpSpPr>
      <p:sp>
        <p:nvSpPr>
          <p:cNvPr id="1048685" name="Title 1"/>
          <p:cNvSpPr>
            <a:spLocks noGrp="1"/>
          </p:cNvSpPr>
          <p:nvPr>
            <p:ph type="title"/>
          </p:nvPr>
        </p:nvSpPr>
        <p:spPr/>
        <p:txBody>
          <a:bodyPr/>
          <a:p>
            <a:r>
              <a:rPr lang="en-US"/>
              <a:t>Click to edit Master title style</a:t>
            </a:r>
          </a:p>
        </p:txBody>
      </p:sp>
      <p:sp>
        <p:nvSpPr>
          <p:cNvPr id="1048686"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7"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88"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89" name="Footer Placeholder 5"/>
          <p:cNvSpPr>
            <a:spLocks noGrp="1"/>
          </p:cNvSpPr>
          <p:nvPr>
            <p:ph type="ftr" sz="quarter" idx="11"/>
          </p:nvPr>
        </p:nvSpPr>
        <p:spPr/>
        <p:txBody>
          <a:bodyPr/>
          <a:p>
            <a:endParaRPr lang="en-US"/>
          </a:p>
        </p:txBody>
      </p:sp>
      <p:sp>
        <p:nvSpPr>
          <p:cNvPr id="1048690"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78" name=""/>
        <p:cNvGrpSpPr/>
        <p:nvPr/>
      </p:nvGrpSpPr>
      <p:grpSpPr>
        <a:xfrm>
          <a:off x="0" y="0"/>
          <a:ext cx="0" cy="0"/>
          <a:chOff x="0" y="0"/>
          <a:chExt cx="0" cy="0"/>
        </a:xfrm>
      </p:grpSpPr>
      <p:sp>
        <p:nvSpPr>
          <p:cNvPr id="1048691" name="Title 1"/>
          <p:cNvSpPr>
            <a:spLocks noGrp="1"/>
          </p:cNvSpPr>
          <p:nvPr>
            <p:ph type="title"/>
          </p:nvPr>
        </p:nvSpPr>
        <p:spPr/>
        <p:txBody>
          <a:bodyPr/>
          <a:p>
            <a:r>
              <a:rPr lang="en-US"/>
              <a:t>Click to edit Master title style</a:t>
            </a:r>
          </a:p>
        </p:txBody>
      </p:sp>
      <p:sp>
        <p:nvSpPr>
          <p:cNvPr id="1048692" name="Text Placeholder 2"/>
          <p:cNvSpPr>
            <a:spLocks noGrp="1"/>
          </p:cNvSpPr>
          <p:nvPr>
            <p:ph type="body" idx="1"/>
          </p:nvPr>
        </p:nvSpPr>
        <p:spPr>
          <a:xfrm>
            <a:off x="457200" y="1535113"/>
            <a:ext cx="4040188"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3"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4" name="Text Placeholder 4"/>
          <p:cNvSpPr>
            <a:spLocks noGrp="1"/>
          </p:cNvSpPr>
          <p:nvPr>
            <p:ph type="body" sz="quarter" idx="3"/>
          </p:nvPr>
        </p:nvSpPr>
        <p:spPr>
          <a:xfrm>
            <a:off x="4645025" y="1535113"/>
            <a:ext cx="4041775" cy="63976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lang="en-US"/>
              <a:t>Click to edit Master text styles</a:t>
            </a:r>
          </a:p>
        </p:txBody>
      </p:sp>
      <p:sp>
        <p:nvSpPr>
          <p:cNvPr id="1048695"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6" name="Date Placeholder 6"/>
          <p:cNvSpPr>
            <a:spLocks noGrp="1"/>
          </p:cNvSpPr>
          <p:nvPr>
            <p:ph type="dt" sz="half" idx="10"/>
          </p:nvPr>
        </p:nvSpPr>
        <p:spPr/>
        <p:txBody>
          <a:bodyPr/>
          <a:p>
            <a:fld id="{1D8BD707-D9CF-40AE-B4C6-C98DA3205C09}" type="datetimeFigureOut">
              <a:rPr lang="en-US" smtClean="0"/>
              <a:t>4/4/2024</a:t>
            </a:fld>
            <a:endParaRPr lang="en-US"/>
          </a:p>
        </p:txBody>
      </p:sp>
      <p:sp>
        <p:nvSpPr>
          <p:cNvPr id="1048697" name="Footer Placeholder 7"/>
          <p:cNvSpPr>
            <a:spLocks noGrp="1"/>
          </p:cNvSpPr>
          <p:nvPr>
            <p:ph type="ftr" sz="quarter" idx="11"/>
          </p:nvPr>
        </p:nvSpPr>
        <p:spPr/>
        <p:txBody>
          <a:bodyPr/>
          <a:p>
            <a:endParaRPr lang="en-US"/>
          </a:p>
        </p:txBody>
      </p:sp>
      <p:sp>
        <p:nvSpPr>
          <p:cNvPr id="1048698" name="Slide Number Placeholder 8"/>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71" name=""/>
        <p:cNvGrpSpPr/>
        <p:nvPr/>
      </p:nvGrpSpPr>
      <p:grpSpPr>
        <a:xfrm>
          <a:off x="0" y="0"/>
          <a:ext cx="0" cy="0"/>
          <a:chOff x="0" y="0"/>
          <a:chExt cx="0" cy="0"/>
        </a:xfrm>
      </p:grpSpPr>
      <p:sp>
        <p:nvSpPr>
          <p:cNvPr id="1048655" name="Title 1"/>
          <p:cNvSpPr>
            <a:spLocks noGrp="1"/>
          </p:cNvSpPr>
          <p:nvPr>
            <p:ph type="title"/>
          </p:nvPr>
        </p:nvSpPr>
        <p:spPr/>
        <p:txBody>
          <a:bodyPr/>
          <a:p>
            <a:r>
              <a:rPr lang="en-US"/>
              <a:t>Click to edit Master title style</a:t>
            </a:r>
          </a:p>
        </p:txBody>
      </p:sp>
      <p:sp>
        <p:nvSpPr>
          <p:cNvPr id="1048656" name="Date Placeholder 2"/>
          <p:cNvSpPr>
            <a:spLocks noGrp="1"/>
          </p:cNvSpPr>
          <p:nvPr>
            <p:ph type="dt" sz="half" idx="10"/>
          </p:nvPr>
        </p:nvSpPr>
        <p:spPr/>
        <p:txBody>
          <a:bodyPr/>
          <a:p>
            <a:fld id="{1D8BD707-D9CF-40AE-B4C6-C98DA3205C09}" type="datetimeFigureOut">
              <a:rPr lang="en-US" smtClean="0"/>
              <a:t>4/4/2024</a:t>
            </a:fld>
            <a:endParaRPr lang="en-US"/>
          </a:p>
        </p:txBody>
      </p:sp>
      <p:sp>
        <p:nvSpPr>
          <p:cNvPr id="1048657" name="Footer Placeholder 3"/>
          <p:cNvSpPr>
            <a:spLocks noGrp="1"/>
          </p:cNvSpPr>
          <p:nvPr>
            <p:ph type="ftr" sz="quarter" idx="11"/>
          </p:nvPr>
        </p:nvSpPr>
        <p:spPr/>
        <p:txBody>
          <a:bodyPr/>
          <a:p>
            <a:endParaRPr lang="en-US"/>
          </a:p>
        </p:txBody>
      </p:sp>
      <p:sp>
        <p:nvSpPr>
          <p:cNvPr id="1048658" name="Slide Number Placeholder 4"/>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3" name=""/>
        <p:cNvGrpSpPr/>
        <p:nvPr/>
      </p:nvGrpSpPr>
      <p:grpSpPr>
        <a:xfrm>
          <a:off x="0" y="0"/>
          <a:ext cx="0" cy="0"/>
          <a:chOff x="0" y="0"/>
          <a:chExt cx="0" cy="0"/>
        </a:xfrm>
      </p:grpSpPr>
      <p:sp>
        <p:nvSpPr>
          <p:cNvPr id="1048581" name="Date Placeholder 1"/>
          <p:cNvSpPr>
            <a:spLocks noGrp="1"/>
          </p:cNvSpPr>
          <p:nvPr>
            <p:ph type="dt" sz="half" idx="10"/>
          </p:nvPr>
        </p:nvSpPr>
        <p:spPr/>
        <p:txBody>
          <a:bodyPr/>
          <a:p>
            <a:fld id="{1D8BD707-D9CF-40AE-B4C6-C98DA3205C09}" type="datetimeFigureOut">
              <a:rPr lang="en-US" smtClean="0"/>
              <a:t>4/4/2024</a:t>
            </a:fld>
            <a:endParaRPr lang="en-US"/>
          </a:p>
        </p:txBody>
      </p:sp>
      <p:sp>
        <p:nvSpPr>
          <p:cNvPr id="1048582" name="Footer Placeholder 2"/>
          <p:cNvSpPr>
            <a:spLocks noGrp="1"/>
          </p:cNvSpPr>
          <p:nvPr>
            <p:ph type="ftr" sz="quarter" idx="11"/>
          </p:nvPr>
        </p:nvSpPr>
        <p:spPr/>
        <p:txBody>
          <a:bodyPr/>
          <a:p>
            <a:endParaRPr lang="en-US"/>
          </a:p>
        </p:txBody>
      </p:sp>
      <p:sp>
        <p:nvSpPr>
          <p:cNvPr id="1048583" name="Slide Number Placeholder 3"/>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79" name=""/>
        <p:cNvGrpSpPr/>
        <p:nvPr/>
      </p:nvGrpSpPr>
      <p:grpSpPr>
        <a:xfrm>
          <a:off x="0" y="0"/>
          <a:ext cx="0" cy="0"/>
          <a:chOff x="0" y="0"/>
          <a:chExt cx="0" cy="0"/>
        </a:xfrm>
      </p:grpSpPr>
      <p:sp>
        <p:nvSpPr>
          <p:cNvPr id="1048699" name="Title 1"/>
          <p:cNvSpPr>
            <a:spLocks noGrp="1"/>
          </p:cNvSpPr>
          <p:nvPr>
            <p:ph type="title"/>
          </p:nvPr>
        </p:nvSpPr>
        <p:spPr>
          <a:xfrm>
            <a:off x="457200" y="273050"/>
            <a:ext cx="3008313" cy="1162050"/>
          </a:xfrm>
        </p:spPr>
        <p:txBody>
          <a:bodyPr anchor="b"/>
          <a:lstStyle>
            <a:lvl1pPr algn="l">
              <a:defRPr b="1" sz="2000"/>
            </a:lvl1pPr>
          </a:lstStyle>
          <a:p>
            <a:r>
              <a:rPr lang="en-US"/>
              <a:t>Click to edit Master title style</a:t>
            </a:r>
          </a:p>
        </p:txBody>
      </p:sp>
      <p:sp>
        <p:nvSpPr>
          <p:cNvPr id="1048700"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01" name="Text Placeholder 3"/>
          <p:cNvSpPr>
            <a:spLocks noGrp="1"/>
          </p:cNvSpPr>
          <p:nvPr>
            <p:ph type="body" sz="half" idx="2"/>
          </p:nvPr>
        </p:nvSpPr>
        <p:spPr>
          <a:xfrm>
            <a:off x="457200" y="1435100"/>
            <a:ext cx="3008313" cy="4691063"/>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702"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703" name="Footer Placeholder 5"/>
          <p:cNvSpPr>
            <a:spLocks noGrp="1"/>
          </p:cNvSpPr>
          <p:nvPr>
            <p:ph type="ftr" sz="quarter" idx="11"/>
          </p:nvPr>
        </p:nvSpPr>
        <p:spPr/>
        <p:txBody>
          <a:bodyPr/>
          <a:p>
            <a:endParaRPr lang="en-US"/>
          </a:p>
        </p:txBody>
      </p:sp>
      <p:sp>
        <p:nvSpPr>
          <p:cNvPr id="1048704"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74" name=""/>
        <p:cNvGrpSpPr/>
        <p:nvPr/>
      </p:nvGrpSpPr>
      <p:grpSpPr>
        <a:xfrm>
          <a:off x="0" y="0"/>
          <a:ext cx="0" cy="0"/>
          <a:chOff x="0" y="0"/>
          <a:chExt cx="0" cy="0"/>
        </a:xfrm>
      </p:grpSpPr>
      <p:sp>
        <p:nvSpPr>
          <p:cNvPr id="1048669" name="Title 1"/>
          <p:cNvSpPr>
            <a:spLocks noGrp="1"/>
          </p:cNvSpPr>
          <p:nvPr>
            <p:ph type="title"/>
          </p:nvPr>
        </p:nvSpPr>
        <p:spPr>
          <a:xfrm>
            <a:off x="1792288" y="4800600"/>
            <a:ext cx="5486400" cy="566738"/>
          </a:xfrm>
        </p:spPr>
        <p:txBody>
          <a:bodyPr anchor="b"/>
          <a:lstStyle>
            <a:lvl1pPr algn="l">
              <a:defRPr b="1" sz="2000"/>
            </a:lvl1pPr>
          </a:lstStyle>
          <a:p>
            <a:r>
              <a:rPr lang="en-US"/>
              <a:t>Click to edit Master title style</a:t>
            </a:r>
          </a:p>
        </p:txBody>
      </p:sp>
      <p:sp>
        <p:nvSpPr>
          <p:cNvPr id="1048670" name="Picture Placeholder 2"/>
          <p:cNvSpPr>
            <a:spLocks noGrp="1"/>
          </p:cNvSpPr>
          <p:nvPr>
            <p:ph type="pic" idx="1"/>
          </p:nvPr>
        </p:nvSpPr>
        <p:spPr>
          <a:xfrm>
            <a:off x="1792288" y="612775"/>
            <a:ext cx="5486400" cy="4114800"/>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lang="en-US"/>
          </a:p>
        </p:txBody>
      </p:sp>
      <p:sp>
        <p:nvSpPr>
          <p:cNvPr id="1048671" name="Text Placeholder 3"/>
          <p:cNvSpPr>
            <a:spLocks noGrp="1"/>
          </p:cNvSpPr>
          <p:nvPr>
            <p:ph type="body" sz="half" idx="2"/>
          </p:nvPr>
        </p:nvSpPr>
        <p:spPr>
          <a:xfrm>
            <a:off x="1792288" y="5367338"/>
            <a:ext cx="5486400" cy="804862"/>
          </a:xfrm>
        </p:spPr>
        <p:txBody>
          <a:bodyPr/>
          <a:lstStyle>
            <a:lvl1pPr indent="0" marL="0">
              <a:buNone/>
              <a:defRPr sz="1400"/>
            </a:lvl1pPr>
            <a:lvl2pPr indent="0" marL="457200">
              <a:buNone/>
              <a:defRPr sz="1200"/>
            </a:lvl2pPr>
            <a:lvl3pPr indent="0" marL="914400">
              <a:buNone/>
              <a:defRPr sz="1000"/>
            </a:lvl3pPr>
            <a:lvl4pPr indent="0" marL="1371600">
              <a:buNone/>
              <a:defRPr sz="900"/>
            </a:lvl4pPr>
            <a:lvl5pPr indent="0" marL="1828800">
              <a:buNone/>
              <a:defRPr sz="900"/>
            </a:lvl5pPr>
            <a:lvl6pPr indent="0" marL="2286000">
              <a:buNone/>
              <a:defRPr sz="900"/>
            </a:lvl6pPr>
            <a:lvl7pPr indent="0" marL="2743200">
              <a:buNone/>
              <a:defRPr sz="900"/>
            </a:lvl7pPr>
            <a:lvl8pPr indent="0" marL="3200400">
              <a:buNone/>
              <a:defRPr sz="900"/>
            </a:lvl8pPr>
            <a:lvl9pPr indent="0" marL="3657600">
              <a:buNone/>
              <a:defRPr sz="900"/>
            </a:lvl9pPr>
          </a:lstStyle>
          <a:p>
            <a:pPr lvl="0"/>
            <a:r>
              <a:rPr lang="en-US"/>
              <a:t>Click to edit Master text styles</a:t>
            </a:r>
          </a:p>
        </p:txBody>
      </p:sp>
      <p:sp>
        <p:nvSpPr>
          <p:cNvPr id="1048672" name="Date Placeholder 4"/>
          <p:cNvSpPr>
            <a:spLocks noGrp="1"/>
          </p:cNvSpPr>
          <p:nvPr>
            <p:ph type="dt" sz="half" idx="10"/>
          </p:nvPr>
        </p:nvSpPr>
        <p:spPr/>
        <p:txBody>
          <a:bodyPr/>
          <a:p>
            <a:fld id="{1D8BD707-D9CF-40AE-B4C6-C98DA3205C09}" type="datetimeFigureOut">
              <a:rPr lang="en-US" smtClean="0"/>
              <a:t>4/4/2024</a:t>
            </a:fld>
            <a:endParaRPr lang="en-US"/>
          </a:p>
        </p:txBody>
      </p:sp>
      <p:sp>
        <p:nvSpPr>
          <p:cNvPr id="1048673" name="Footer Placeholder 5"/>
          <p:cNvSpPr>
            <a:spLocks noGrp="1"/>
          </p:cNvSpPr>
          <p:nvPr>
            <p:ph type="ftr" sz="quarter" idx="11"/>
          </p:nvPr>
        </p:nvSpPr>
        <p:spPr/>
        <p:txBody>
          <a:bodyPr/>
          <a:p>
            <a:endParaRPr lang="en-US"/>
          </a:p>
        </p:txBody>
      </p:sp>
      <p:sp>
        <p:nvSpPr>
          <p:cNvPr id="1048674" name="Slide Number Placeholder 6"/>
          <p:cNvSpPr>
            <a:spLocks noGrp="1"/>
          </p:cNvSpPr>
          <p:nvPr>
            <p:ph type="sldNum" sz="quarter" idx="12"/>
          </p:nvPr>
        </p:nvSpPr>
        <p:spPr/>
        <p:txBody>
          <a:bodyPr/>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1"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p:spPr>
        <p:txBody>
          <a:bodyPr anchor="ctr" bIns="45720" lIns="91440" rIns="91440" rtlCol="0" tIns="45720" vert="horz">
            <a:normAutofit/>
          </a:bodyPr>
          <a:p>
            <a:r>
              <a:rPr lang="en-US"/>
              <a:t>Click to edit Master title style</a:t>
            </a:r>
          </a:p>
        </p:txBody>
      </p:sp>
      <p:sp>
        <p:nvSpPr>
          <p:cNvPr id="1048577" name="Text Placeholder 2"/>
          <p:cNvSpPr>
            <a:spLocks noGrp="1"/>
          </p:cNvSpPr>
          <p:nvPr>
            <p:ph type="body" idx="1"/>
          </p:nvPr>
        </p:nvSpPr>
        <p:spPr>
          <a:xfrm>
            <a:off x="457200" y="1600200"/>
            <a:ext cx="8229600" cy="4525963"/>
          </a:xfrm>
          <a:prstGeom prst="rect"/>
        </p:spPr>
        <p:txBody>
          <a:bodyPr bIns="45720" lIns="91440" rIns="91440" rtlCol="0" tIns="45720" vert="horz">
            <a:normAutofit/>
          </a:bodyPr>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8" name="Date Placeholder 3"/>
          <p:cNvSpPr>
            <a:spLocks noGrp="1"/>
          </p:cNvSpPr>
          <p:nvPr>
            <p:ph type="dt" sz="half" idx="2"/>
          </p:nvPr>
        </p:nvSpPr>
        <p:spPr>
          <a:xfrm>
            <a:off x="457200" y="6356350"/>
            <a:ext cx="2133600" cy="365125"/>
          </a:xfrm>
          <a:prstGeom prst="rect"/>
        </p:spPr>
        <p:txBody>
          <a:bodyPr anchor="ctr" bIns="45720" lIns="91440" rIns="91440" rtlCol="0" tIns="45720" vert="horz"/>
          <a:lstStyle>
            <a:lvl1pPr algn="l">
              <a:defRPr sz="1200">
                <a:solidFill>
                  <a:schemeClr val="tx1">
                    <a:tint val="75000"/>
                  </a:schemeClr>
                </a:solidFill>
              </a:defRPr>
            </a:lvl1pPr>
          </a:lstStyle>
          <a:p>
            <a:fld id="{1D8BD707-D9CF-40AE-B4C6-C98DA3205C09}" type="datetimeFigureOut">
              <a:rPr lang="en-US" smtClean="0"/>
              <a:t>4/4/2024</a:t>
            </a:fld>
            <a:endParaRPr lang="en-US"/>
          </a:p>
        </p:txBody>
      </p:sp>
      <p:sp>
        <p:nvSpPr>
          <p:cNvPr id="1048579" name="Footer Placeholder 4"/>
          <p:cNvSpPr>
            <a:spLocks noGrp="1"/>
          </p:cNvSpPr>
          <p:nvPr>
            <p:ph type="ftr" sz="quarter" idx="3"/>
          </p:nvPr>
        </p:nvSpPr>
        <p:spPr>
          <a:xfrm>
            <a:off x="3124200" y="6356350"/>
            <a:ext cx="2895600" cy="365125"/>
          </a:xfrm>
          <a:prstGeom prst="rect"/>
        </p:spPr>
        <p:txBody>
          <a:bodyPr anchor="ctr" bIns="45720" lIns="91440" rIns="91440" rtlCol="0" tIns="45720" vert="horz"/>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p:spPr>
        <p:txBody>
          <a:bodyPr anchor="ctr" bIns="45720" lIns="91440" rIns="91440" rtlCol="0" tIns="45720" vert="horz"/>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s://docs.python.org/3/" TargetMode="External"/><Relationship Id="rId3" Type="http://schemas.openxmlformats.org/officeDocument/2006/relationships/hyperlink" Target="https://docs.python.org/3/library/tkinter.html" TargetMode="External"/><Relationship Id="rId4" Type="http://schemas.openxmlformats.org/officeDocument/2006/relationships/hyperlink" Target="https://pynput.readthedocs.io/en/latest/" TargetMode="External"/><Relationship Id="rId5" Type="http://schemas.openxmlformats.org/officeDocument/2006/relationships/hyperlink" Target="https://docs.python.org/3/library/json.html" TargetMode="External"/><Relationship Id="rId6"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grpSp>
        <p:nvGrpSpPr>
          <p:cNvPr id="25" name="Group 2"/>
          <p:cNvGrpSpPr/>
          <p:nvPr/>
        </p:nvGrpSpPr>
        <p:grpSpPr>
          <a:xfrm>
            <a:off x="669801" y="685800"/>
            <a:ext cx="5554980" cy="142496"/>
            <a:chOff x="0" y="0"/>
            <a:chExt cx="7406640" cy="189994"/>
          </a:xfrm>
        </p:grpSpPr>
        <p:sp>
          <p:nvSpPr>
            <p:cNvPr id="1048584"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26" name="Group 4"/>
          <p:cNvGrpSpPr/>
          <p:nvPr/>
        </p:nvGrpSpPr>
        <p:grpSpPr>
          <a:xfrm>
            <a:off x="12063220" y="680464"/>
            <a:ext cx="5554980" cy="147831"/>
            <a:chOff x="0" y="0"/>
            <a:chExt cx="7406640" cy="197108"/>
          </a:xfrm>
        </p:grpSpPr>
        <p:sp>
          <p:nvSpPr>
            <p:cNvPr id="1048585"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27" name="Group 6"/>
          <p:cNvGrpSpPr/>
          <p:nvPr/>
        </p:nvGrpSpPr>
        <p:grpSpPr>
          <a:xfrm>
            <a:off x="6362745" y="685800"/>
            <a:ext cx="5554980" cy="137160"/>
            <a:chOff x="0" y="0"/>
            <a:chExt cx="7406640" cy="182880"/>
          </a:xfrm>
        </p:grpSpPr>
        <p:sp>
          <p:nvSpPr>
            <p:cNvPr id="1048586"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87"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grpSp>
        <p:nvGrpSpPr>
          <p:cNvPr id="28" name="Group 9"/>
          <p:cNvGrpSpPr/>
          <p:nvPr/>
        </p:nvGrpSpPr>
        <p:grpSpPr>
          <a:xfrm>
            <a:off x="669801" y="4628646"/>
            <a:ext cx="16948398" cy="5007224"/>
            <a:chOff x="0" y="0"/>
            <a:chExt cx="22597864" cy="6676298"/>
          </a:xfrm>
        </p:grpSpPr>
        <p:sp>
          <p:nvSpPr>
            <p:cNvPr id="1048588" name="Freeform 10"/>
            <p:cNvSpPr/>
            <p:nvPr/>
          </p:nvSpPr>
          <p:spPr>
            <a:xfrm>
              <a:off x="0" y="0"/>
              <a:ext cx="22597872" cy="6676263"/>
            </a:xfrm>
            <a:custGeom>
              <a:avLst/>
              <a:ah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048589" name="TextBox 11"/>
          <p:cNvSpPr txBox="1"/>
          <p:nvPr/>
        </p:nvSpPr>
        <p:spPr>
          <a:xfrm>
            <a:off x="2373675" y="2516113"/>
            <a:ext cx="13533120" cy="825500"/>
          </a:xfrm>
          <a:prstGeom prst="rect"/>
        </p:spPr>
        <p:txBody>
          <a:bodyPr anchor="t" bIns="0" lIns="0" rIns="0" rtlCol="0" tIns="0">
            <a:spAutoFit/>
          </a:bodyPr>
          <a:p>
            <a:pPr algn="ctr">
              <a:lnSpc>
                <a:spcPts val="6480"/>
              </a:lnSpc>
            </a:pPr>
            <a:r>
              <a:rPr sz="5400" lang="en-US">
                <a:solidFill>
                  <a:srgbClr val="1CADE4"/>
                </a:solidFill>
                <a:latin typeface="Arial Bold"/>
              </a:rPr>
              <a:t>Keylogger</a:t>
            </a:r>
          </a:p>
        </p:txBody>
      </p:sp>
      <p:sp>
        <p:nvSpPr>
          <p:cNvPr id="1048590" name="TextBox 12"/>
          <p:cNvSpPr txBox="1"/>
          <p:nvPr/>
        </p:nvSpPr>
        <p:spPr>
          <a:xfrm>
            <a:off x="4767734" y="6858592"/>
            <a:ext cx="11787394" cy="1371600"/>
          </a:xfrm>
          <a:prstGeom prst="rect"/>
        </p:spPr>
        <p:txBody>
          <a:bodyPr anchor="t" bIns="0" lIns="0" rIns="0" rtlCol="0" tIns="0">
            <a:spAutoFit/>
          </a:bodyPr>
          <a:p>
            <a:pPr algn="l">
              <a:lnSpc>
                <a:spcPts val="3600"/>
              </a:lnSpc>
            </a:pPr>
            <a:r>
              <a:rPr dirty="0" sz="3000" lang="en-US">
                <a:solidFill>
                  <a:srgbClr val="FFE5E5"/>
                </a:solidFill>
                <a:latin typeface="Arial Bold"/>
              </a:rPr>
              <a:t>Presented By:</a:t>
            </a:r>
            <a:endParaRPr dirty="0" sz="3000" lang="en-US">
              <a:solidFill>
                <a:srgbClr val="FFE5E5"/>
              </a:solidFill>
              <a:latin typeface="Arial Bold"/>
            </a:endParaRPr>
          </a:p>
          <a:p>
            <a:pPr algn="l">
              <a:lnSpc>
                <a:spcPts val="3600"/>
              </a:lnSpc>
            </a:pPr>
            <a:r>
              <a:rPr altLang="zh-CN" dirty="0" sz="3000" lang="en-US">
                <a:solidFill>
                  <a:srgbClr val="FFE5E5"/>
                </a:solidFill>
                <a:latin typeface="Arial Bold"/>
              </a:rPr>
              <a:t> </a:t>
            </a:r>
            <a:r>
              <a:rPr altLang="zh-CN" dirty="0" sz="3000" lang="en-US">
                <a:solidFill>
                  <a:srgbClr val="FFE5E5"/>
                </a:solidFill>
                <a:latin typeface="Arial Bold"/>
              </a:rPr>
              <a:t>R</a:t>
            </a:r>
            <a:r>
              <a:rPr altLang="zh-CN" dirty="0" sz="3000" lang="en-US">
                <a:solidFill>
                  <a:srgbClr val="FFE5E5"/>
                </a:solidFill>
                <a:latin typeface="Arial Bold"/>
              </a:rPr>
              <a:t>A</a:t>
            </a:r>
            <a:r>
              <a:rPr altLang="zh-CN" dirty="0" sz="3000" lang="en-US">
                <a:solidFill>
                  <a:srgbClr val="FFE5E5"/>
                </a:solidFill>
                <a:latin typeface="Arial Bold"/>
              </a:rPr>
              <a:t>J</a:t>
            </a:r>
            <a:r>
              <a:rPr altLang="zh-CN" dirty="0" sz="3000" lang="en-US">
                <a:solidFill>
                  <a:srgbClr val="FFE5E5"/>
                </a:solidFill>
                <a:latin typeface="Arial Bold"/>
              </a:rPr>
              <a:t>A</a:t>
            </a:r>
            <a:r>
              <a:rPr altLang="zh-CN" dirty="0" sz="3000" lang="en-US">
                <a:solidFill>
                  <a:srgbClr val="FFE5E5"/>
                </a:solidFill>
                <a:latin typeface="Arial Bold"/>
              </a:rPr>
              <a:t>S</a:t>
            </a:r>
            <a:r>
              <a:rPr altLang="zh-CN" dirty="0" sz="3000" lang="en-US">
                <a:solidFill>
                  <a:srgbClr val="FFE5E5"/>
                </a:solidFill>
                <a:latin typeface="Arial Bold"/>
              </a:rPr>
              <a:t>H</a:t>
            </a:r>
            <a:r>
              <a:rPr altLang="zh-CN" dirty="0" sz="3000" lang="en-US">
                <a:solidFill>
                  <a:srgbClr val="FFE5E5"/>
                </a:solidFill>
                <a:latin typeface="Arial Bold"/>
              </a:rPr>
              <a:t>A</a:t>
            </a:r>
            <a:r>
              <a:rPr altLang="zh-CN" dirty="0" sz="3000" lang="en-US">
                <a:solidFill>
                  <a:srgbClr val="FFE5E5"/>
                </a:solidFill>
                <a:latin typeface="Arial Bold"/>
              </a:rPr>
              <a:t>N</a:t>
            </a:r>
            <a:r>
              <a:rPr altLang="zh-CN" dirty="0" sz="3000" lang="en-US">
                <a:solidFill>
                  <a:srgbClr val="FFE5E5"/>
                </a:solidFill>
                <a:latin typeface="Arial Bold"/>
              </a:rPr>
              <a:t>K</a:t>
            </a:r>
            <a:r>
              <a:rPr altLang="zh-CN" dirty="0" sz="3000" lang="en-US">
                <a:solidFill>
                  <a:srgbClr val="FFE5E5"/>
                </a:solidFill>
                <a:latin typeface="Arial Bold"/>
              </a:rPr>
              <a:t>A</a:t>
            </a:r>
            <a:r>
              <a:rPr altLang="zh-CN" dirty="0" sz="3000" lang="en-US">
                <a:solidFill>
                  <a:srgbClr val="FFE5E5"/>
                </a:solidFill>
                <a:latin typeface="Arial Bold"/>
              </a:rPr>
              <a:t>R</a:t>
            </a:r>
            <a:r>
              <a:rPr altLang="zh-CN" dirty="0" sz="3000" lang="en-US">
                <a:solidFill>
                  <a:srgbClr val="FFE5E5"/>
                </a:solidFill>
                <a:latin typeface="Arial Bold"/>
              </a:rPr>
              <a:t> </a:t>
            </a:r>
            <a:r>
              <a:rPr altLang="zh-CN" dirty="0" sz="3000" lang="en-US">
                <a:solidFill>
                  <a:srgbClr val="FFE5E5"/>
                </a:solidFill>
                <a:latin typeface="Arial Bold"/>
              </a:rPr>
              <a:t>M</a:t>
            </a:r>
            <a:r>
              <a:rPr dirty="0" sz="3000" lang="en-US">
                <a:solidFill>
                  <a:srgbClr val="FFE5E5"/>
                </a:solidFill>
                <a:latin typeface="Arial"/>
              </a:rPr>
              <a:t>-</a:t>
            </a:r>
            <a:r>
              <a:rPr altLang="zh-CN" dirty="0" sz="3000" lang="en-US">
                <a:solidFill>
                  <a:srgbClr val="FFE5E5"/>
                </a:solidFill>
                <a:latin typeface="Arial"/>
              </a:rPr>
              <a:t> </a:t>
            </a:r>
            <a:r>
              <a:rPr altLang="zh-CN" dirty="0" sz="3000" lang="en-US">
                <a:solidFill>
                  <a:srgbClr val="FFE5E5"/>
                </a:solidFill>
                <a:latin typeface="Arial"/>
              </a:rPr>
              <a:t>I</a:t>
            </a:r>
            <a:r>
              <a:rPr altLang="zh-CN" dirty="0" sz="3000" lang="en-US">
                <a:solidFill>
                  <a:srgbClr val="FFE5E5"/>
                </a:solidFill>
                <a:latin typeface="Arial"/>
              </a:rPr>
              <a:t>nformation</a:t>
            </a:r>
            <a:r>
              <a:rPr dirty="0" sz="3000" lang="en-US">
                <a:solidFill>
                  <a:srgbClr val="FFE5E5"/>
                </a:solidFill>
                <a:latin typeface="Arial"/>
              </a:rPr>
              <a:t> </a:t>
            </a:r>
            <a:r>
              <a:rPr altLang="zh-CN" dirty="0" sz="3000" lang="en-US">
                <a:solidFill>
                  <a:srgbClr val="FFE5E5"/>
                </a:solidFill>
                <a:latin typeface="Arial"/>
              </a:rPr>
              <a:t>T</a:t>
            </a:r>
            <a:r>
              <a:rPr altLang="zh-CN" dirty="0" sz="3000" lang="en-US">
                <a:solidFill>
                  <a:srgbClr val="FFE5E5"/>
                </a:solidFill>
                <a:latin typeface="Arial"/>
              </a:rPr>
              <a:t>e</a:t>
            </a:r>
            <a:r>
              <a:rPr altLang="zh-CN" dirty="0" sz="3000" lang="en-US">
                <a:solidFill>
                  <a:srgbClr val="FFE5E5"/>
                </a:solidFill>
                <a:latin typeface="Arial"/>
              </a:rPr>
              <a:t>chnology </a:t>
            </a:r>
            <a:r>
              <a:rPr dirty="0" sz="3000" lang="en-US">
                <a:solidFill>
                  <a:srgbClr val="FFE5E5"/>
                </a:solidFill>
                <a:latin typeface="Arial"/>
              </a:rPr>
              <a:t>,</a:t>
            </a:r>
            <a:endParaRPr altLang="en-US" lang="zh-CN">
              <a:solidFill>
                <a:srgbClr val="FFE5E5"/>
              </a:solidFill>
            </a:endParaRPr>
          </a:p>
          <a:p>
            <a:pPr algn="l">
              <a:lnSpc>
                <a:spcPts val="3600"/>
              </a:lnSpc>
            </a:pPr>
            <a:r>
              <a:rPr dirty="0" sz="3000" lang="en-US">
                <a:solidFill>
                  <a:srgbClr val="FFE5E5"/>
                </a:solidFill>
                <a:latin typeface="Arial"/>
              </a:rPr>
              <a:t>  </a:t>
            </a:r>
            <a:r>
              <a:rPr altLang="zh-CN" dirty="0" sz="3000" lang="en-US">
                <a:solidFill>
                  <a:srgbClr val="FFE5E5"/>
                </a:solidFill>
                <a:latin typeface="Arial"/>
              </a:rPr>
              <a:t>S</a:t>
            </a:r>
            <a:r>
              <a:rPr altLang="zh-CN" dirty="0" sz="3000" lang="en-US">
                <a:solidFill>
                  <a:srgbClr val="FFE5E5"/>
                </a:solidFill>
                <a:latin typeface="Arial"/>
              </a:rPr>
              <a:t>r</a:t>
            </a:r>
            <a:r>
              <a:rPr altLang="zh-CN" dirty="0" sz="3000" lang="en-US">
                <a:solidFill>
                  <a:srgbClr val="FFE5E5"/>
                </a:solidFill>
                <a:latin typeface="Arial"/>
              </a:rPr>
              <a:t>i</a:t>
            </a:r>
            <a:r>
              <a:rPr altLang="zh-CN" dirty="0" sz="3000" lang="en-US">
                <a:solidFill>
                  <a:srgbClr val="FFE5E5"/>
                </a:solidFill>
                <a:latin typeface="Arial"/>
              </a:rPr>
              <a:t> </a:t>
            </a:r>
            <a:r>
              <a:rPr altLang="zh-CN" dirty="0" sz="3000" lang="en-US">
                <a:solidFill>
                  <a:srgbClr val="FFE5E5"/>
                </a:solidFill>
                <a:latin typeface="Arial"/>
              </a:rPr>
              <a:t>M</a:t>
            </a:r>
            <a:r>
              <a:rPr altLang="zh-CN" dirty="0" sz="3000" lang="en-US">
                <a:solidFill>
                  <a:srgbClr val="FFE5E5"/>
                </a:solidFill>
                <a:latin typeface="Arial"/>
              </a:rPr>
              <a:t>u</a:t>
            </a:r>
            <a:r>
              <a:rPr altLang="zh-CN" dirty="0" sz="3000" lang="en-US">
                <a:solidFill>
                  <a:srgbClr val="FFE5E5"/>
                </a:solidFill>
                <a:latin typeface="Arial"/>
              </a:rPr>
              <a:t>t</a:t>
            </a:r>
            <a:r>
              <a:rPr altLang="zh-CN" dirty="0" sz="3000" lang="en-US">
                <a:solidFill>
                  <a:srgbClr val="FFE5E5"/>
                </a:solidFill>
                <a:latin typeface="Arial"/>
              </a:rPr>
              <a:t>h</a:t>
            </a:r>
            <a:r>
              <a:rPr altLang="zh-CN" dirty="0" sz="3000" lang="en-US">
                <a:solidFill>
                  <a:srgbClr val="FFE5E5"/>
                </a:solidFill>
                <a:latin typeface="Arial"/>
              </a:rPr>
              <a:t>u</a:t>
            </a:r>
            <a:r>
              <a:rPr altLang="zh-CN" dirty="0" sz="3000" lang="en-US">
                <a:solidFill>
                  <a:srgbClr val="FFE5E5"/>
                </a:solidFill>
                <a:latin typeface="Arial"/>
              </a:rPr>
              <a:t>kumaran </a:t>
            </a:r>
            <a:r>
              <a:rPr altLang="zh-CN" dirty="0" sz="3000" lang="en-US">
                <a:solidFill>
                  <a:srgbClr val="FFE5E5"/>
                </a:solidFill>
                <a:latin typeface="Arial"/>
              </a:rPr>
              <a:t>I</a:t>
            </a:r>
            <a:r>
              <a:rPr altLang="zh-CN" dirty="0" sz="3000" lang="en-US">
                <a:solidFill>
                  <a:srgbClr val="FFE5E5"/>
                </a:solidFill>
                <a:latin typeface="Arial"/>
              </a:rPr>
              <a:t>nstitute </a:t>
            </a:r>
            <a:r>
              <a:rPr altLang="zh-CN" dirty="0" sz="3000" lang="en-US">
                <a:solidFill>
                  <a:srgbClr val="FFE5E5"/>
                </a:solidFill>
                <a:latin typeface="Arial"/>
              </a:rPr>
              <a:t>of </a:t>
            </a:r>
            <a:r>
              <a:rPr altLang="zh-CN" dirty="0" sz="3000" lang="en-US">
                <a:solidFill>
                  <a:srgbClr val="FFE5E5"/>
                </a:solidFill>
                <a:latin typeface="Arial"/>
              </a:rPr>
              <a:t>T</a:t>
            </a:r>
            <a:r>
              <a:rPr altLang="zh-CN" dirty="0" sz="3000" lang="en-US">
                <a:solidFill>
                  <a:srgbClr val="FFE5E5"/>
                </a:solidFill>
                <a:latin typeface="Arial"/>
              </a:rPr>
              <a:t>e</a:t>
            </a:r>
            <a:r>
              <a:rPr altLang="zh-CN" dirty="0" sz="3000" lang="en-US">
                <a:solidFill>
                  <a:srgbClr val="FFE5E5"/>
                </a:solidFill>
                <a:latin typeface="Arial"/>
              </a:rPr>
              <a:t>c</a:t>
            </a:r>
            <a:r>
              <a:rPr altLang="zh-CN" dirty="0" sz="3000" lang="en-US">
                <a:solidFill>
                  <a:srgbClr val="FFE5E5"/>
                </a:solidFill>
                <a:latin typeface="Arial"/>
              </a:rPr>
              <a:t>hnology</a:t>
            </a:r>
            <a:r>
              <a:rPr altLang="zh-CN" dirty="0" sz="3000" lang="en-US">
                <a:solidFill>
                  <a:srgbClr val="FFE5E5"/>
                </a:solidFill>
                <a:latin typeface="Arial"/>
              </a:rPr>
              <a:t>.</a:t>
            </a:r>
            <a:endParaRPr altLang="en-US" lang="zh-CN">
              <a:solidFill>
                <a:srgbClr val="FFE5E5"/>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grpSp>
        <p:nvGrpSpPr>
          <p:cNvPr id="63" name="Group 2"/>
          <p:cNvGrpSpPr/>
          <p:nvPr/>
        </p:nvGrpSpPr>
        <p:grpSpPr>
          <a:xfrm>
            <a:off x="669801" y="685800"/>
            <a:ext cx="5554980" cy="142496"/>
            <a:chOff x="0" y="0"/>
            <a:chExt cx="7406640" cy="189994"/>
          </a:xfrm>
        </p:grpSpPr>
        <p:sp>
          <p:nvSpPr>
            <p:cNvPr id="1048639"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4" name="Group 4"/>
          <p:cNvGrpSpPr/>
          <p:nvPr/>
        </p:nvGrpSpPr>
        <p:grpSpPr>
          <a:xfrm>
            <a:off x="12063220" y="680464"/>
            <a:ext cx="5554980" cy="147831"/>
            <a:chOff x="0" y="0"/>
            <a:chExt cx="7406640" cy="197108"/>
          </a:xfrm>
        </p:grpSpPr>
        <p:sp>
          <p:nvSpPr>
            <p:cNvPr id="1048640"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5" name="Group 6"/>
          <p:cNvGrpSpPr/>
          <p:nvPr/>
        </p:nvGrpSpPr>
        <p:grpSpPr>
          <a:xfrm>
            <a:off x="6362745" y="685800"/>
            <a:ext cx="5554980" cy="137160"/>
            <a:chOff x="0" y="0"/>
            <a:chExt cx="7406640" cy="182880"/>
          </a:xfrm>
        </p:grpSpPr>
        <p:sp>
          <p:nvSpPr>
            <p:cNvPr id="1048641"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42"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3" name="TextBox 9"/>
          <p:cNvSpPr txBox="1"/>
          <p:nvPr/>
        </p:nvSpPr>
        <p:spPr>
          <a:xfrm>
            <a:off x="963228" y="783783"/>
            <a:ext cx="16361544" cy="901700"/>
          </a:xfrm>
          <a:prstGeom prst="rect"/>
        </p:spPr>
        <p:txBody>
          <a:bodyPr anchor="t" bIns="0" lIns="0" rIns="0" rtlCol="0" tIns="0">
            <a:spAutoFit/>
          </a:bodyPr>
          <a:p>
            <a:pPr algn="l">
              <a:lnSpc>
                <a:spcPts val="7128"/>
              </a:lnSpc>
            </a:pPr>
            <a:r>
              <a:rPr sz="5940" lang="en-US">
                <a:solidFill>
                  <a:srgbClr val="1CADE4"/>
                </a:solidFill>
                <a:latin typeface="Arial Bold"/>
              </a:rPr>
              <a:t>References</a:t>
            </a:r>
          </a:p>
        </p:txBody>
      </p:sp>
      <p:sp>
        <p:nvSpPr>
          <p:cNvPr id="1048644" name="TextBox 10"/>
          <p:cNvSpPr txBox="1"/>
          <p:nvPr/>
        </p:nvSpPr>
        <p:spPr>
          <a:xfrm>
            <a:off x="963228" y="2378504"/>
            <a:ext cx="16361543" cy="6057901"/>
          </a:xfrm>
          <a:prstGeom prst="rect"/>
        </p:spPr>
        <p:txBody>
          <a:bodyPr anchor="t" bIns="0" lIns="0" rIns="0" rtlCol="0" tIns="0">
            <a:spAutoFit/>
          </a:bodyPr>
          <a:p>
            <a:pPr indent="-226062" lvl="1" marL="452125">
              <a:lnSpc>
                <a:spcPts val="3300"/>
              </a:lnSpc>
              <a:buFont typeface="Arial"/>
              <a:buChar char="•"/>
            </a:pPr>
            <a:r>
              <a:rPr sz="2500" lang="en-US" spc="-20">
                <a:solidFill>
                  <a:srgbClr val="0F0F0F"/>
                </a:solidFill>
                <a:latin typeface="Zen Maru Gothic Bold"/>
              </a:rPr>
              <a:t>Python Software Foundation. (2022). Python 3 Documentation.</a:t>
            </a:r>
            <a:r>
              <a:rPr sz="2500" lang="en-US" spc="-20">
                <a:solidFill>
                  <a:srgbClr val="0F0F0F"/>
                </a:solidFill>
                <a:latin typeface="Zen Maru Gothic"/>
              </a:rPr>
              <a:t> Retrieved from </a:t>
            </a:r>
            <a:r>
              <a:rPr sz="2500" lang="en-US" spc="-20" u="sng">
                <a:solidFill>
                  <a:srgbClr val="0F0F0F"/>
                </a:solidFill>
                <a:latin typeface="Zen Maru Gothic"/>
                <a:hlinkClick r:id="rId2"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Tkinter Documentation. (2022)</a:t>
            </a:r>
            <a:r>
              <a:rPr sz="2500" lang="en-US" spc="-20">
                <a:solidFill>
                  <a:srgbClr val="0F0F0F"/>
                </a:solidFill>
                <a:latin typeface="Zen Maru Gothic"/>
              </a:rPr>
              <a:t>. Retrieved from </a:t>
            </a:r>
            <a:r>
              <a:rPr sz="2500" lang="en-US" spc="-20" u="sng">
                <a:solidFill>
                  <a:srgbClr val="0F0F0F"/>
                </a:solidFill>
                <a:latin typeface="Zen Maru Gothic"/>
                <a:hlinkClick r:id="rId3"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Pynput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4"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indent="-226062" lvl="1" marL="452125">
              <a:lnSpc>
                <a:spcPts val="3300"/>
              </a:lnSpc>
              <a:buFont typeface="Arial"/>
              <a:buChar char="•"/>
            </a:pPr>
            <a:r>
              <a:rPr sz="2500" lang="en-US" spc="-20">
                <a:solidFill>
                  <a:srgbClr val="0F0F0F"/>
                </a:solidFill>
                <a:latin typeface="Zen Maru Gothic Bold"/>
              </a:rPr>
              <a:t>JSON Documentation. (2022). </a:t>
            </a:r>
            <a:r>
              <a:rPr sz="2500" lang="en-US" spc="-20">
                <a:solidFill>
                  <a:srgbClr val="0F0F0F"/>
                </a:solidFill>
                <a:latin typeface="Zen Maru Gothic"/>
              </a:rPr>
              <a:t>Retrieved from </a:t>
            </a:r>
            <a:r>
              <a:rPr sz="2500" lang="en-US" spc="-20" u="sng">
                <a:solidFill>
                  <a:srgbClr val="0F0F0F"/>
                </a:solidFill>
                <a:latin typeface="Zen Maru Gothic"/>
                <a:hlinkClick r:id="rId5"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algn="l" indent="-325755" lvl="1" marL="651510">
              <a:lnSpc>
                <a:spcPts val="4752"/>
              </a:lnSpc>
              <a:buFont typeface="Arial"/>
              <a:buChar char="•"/>
            </a:pPr>
            <a:endParaRPr sz="2500" lang="en-US" spc="-20" u="sng">
              <a:solidFill>
                <a:srgbClr val="0F0F0F"/>
              </a:solidFill>
              <a:latin typeface="Zen Maru Gothic"/>
              <a:hlinkClick r:id="rId5"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66" name=""/>
        <p:cNvGrpSpPr/>
        <p:nvPr/>
      </p:nvGrpSpPr>
      <p:grpSpPr>
        <a:xfrm>
          <a:off x="0" y="0"/>
          <a:ext cx="0" cy="0"/>
          <a:chOff x="0" y="0"/>
          <a:chExt cx="0" cy="0"/>
        </a:xfrm>
      </p:grpSpPr>
      <p:grpSp>
        <p:nvGrpSpPr>
          <p:cNvPr id="67" name="Group 2"/>
          <p:cNvGrpSpPr/>
          <p:nvPr/>
        </p:nvGrpSpPr>
        <p:grpSpPr>
          <a:xfrm>
            <a:off x="669801" y="685800"/>
            <a:ext cx="5554980" cy="142496"/>
            <a:chOff x="0" y="0"/>
            <a:chExt cx="7406640" cy="189994"/>
          </a:xfrm>
        </p:grpSpPr>
        <p:sp>
          <p:nvSpPr>
            <p:cNvPr id="104864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8" name="Group 4"/>
          <p:cNvGrpSpPr/>
          <p:nvPr/>
        </p:nvGrpSpPr>
        <p:grpSpPr>
          <a:xfrm>
            <a:off x="12063220" y="680464"/>
            <a:ext cx="5554980" cy="147831"/>
            <a:chOff x="0" y="0"/>
            <a:chExt cx="7406640" cy="197108"/>
          </a:xfrm>
        </p:grpSpPr>
        <p:sp>
          <p:nvSpPr>
            <p:cNvPr id="104864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9" name="Group 6"/>
          <p:cNvGrpSpPr/>
          <p:nvPr/>
        </p:nvGrpSpPr>
        <p:grpSpPr>
          <a:xfrm>
            <a:off x="6362745" y="685800"/>
            <a:ext cx="5554980" cy="137160"/>
            <a:chOff x="0" y="0"/>
            <a:chExt cx="7406640" cy="182880"/>
          </a:xfrm>
        </p:grpSpPr>
        <p:sp>
          <p:nvSpPr>
            <p:cNvPr id="104864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48"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49" name="TextBox 9"/>
          <p:cNvSpPr txBox="1"/>
          <p:nvPr/>
        </p:nvSpPr>
        <p:spPr>
          <a:xfrm>
            <a:off x="2286001" y="4109322"/>
            <a:ext cx="13765236" cy="635000"/>
          </a:xfrm>
          <a:prstGeom prst="rect"/>
        </p:spPr>
        <p:txBody>
          <a:bodyPr anchor="t" bIns="0" lIns="0" rIns="0" rtlCol="0" tIns="0">
            <a:spAutoFit/>
          </a:bodyPr>
          <a:p>
            <a:pPr algn="ctr">
              <a:lnSpc>
                <a:spcPts val="5040"/>
              </a:lnSpc>
            </a:pPr>
            <a:r>
              <a:rPr sz="4200" lang="en-US">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grpSp>
        <p:nvGrpSpPr>
          <p:cNvPr id="31" name="Group 2"/>
          <p:cNvGrpSpPr/>
          <p:nvPr/>
        </p:nvGrpSpPr>
        <p:grpSpPr>
          <a:xfrm>
            <a:off x="669801" y="685800"/>
            <a:ext cx="5554980" cy="142496"/>
            <a:chOff x="0" y="0"/>
            <a:chExt cx="7406640" cy="189994"/>
          </a:xfrm>
        </p:grpSpPr>
        <p:sp>
          <p:nvSpPr>
            <p:cNvPr id="104859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2" name="Group 4"/>
          <p:cNvGrpSpPr/>
          <p:nvPr/>
        </p:nvGrpSpPr>
        <p:grpSpPr>
          <a:xfrm>
            <a:off x="12063220" y="680464"/>
            <a:ext cx="5554980" cy="147831"/>
            <a:chOff x="0" y="0"/>
            <a:chExt cx="7406640" cy="197108"/>
          </a:xfrm>
        </p:grpSpPr>
        <p:sp>
          <p:nvSpPr>
            <p:cNvPr id="104859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3" name="Group 6"/>
          <p:cNvGrpSpPr/>
          <p:nvPr/>
        </p:nvGrpSpPr>
        <p:grpSpPr>
          <a:xfrm>
            <a:off x="6362745" y="685800"/>
            <a:ext cx="5554980" cy="137160"/>
            <a:chOff x="0" y="0"/>
            <a:chExt cx="7406640" cy="182880"/>
          </a:xfrm>
        </p:grpSpPr>
        <p:sp>
          <p:nvSpPr>
            <p:cNvPr id="104859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59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595" name="TextBox 9"/>
          <p:cNvSpPr txBox="1"/>
          <p:nvPr/>
        </p:nvSpPr>
        <p:spPr>
          <a:xfrm>
            <a:off x="1365800" y="797697"/>
            <a:ext cx="15590520" cy="635000"/>
          </a:xfrm>
          <a:prstGeom prst="rect"/>
        </p:spPr>
        <p:txBody>
          <a:bodyPr anchor="t" bIns="0" lIns="0" rIns="0" rtlCol="0" tIns="0">
            <a:spAutoFit/>
          </a:bodyPr>
          <a:p>
            <a:pPr algn="l">
              <a:lnSpc>
                <a:spcPts val="5040"/>
              </a:lnSpc>
            </a:pPr>
            <a:r>
              <a:rPr sz="4200" lang="en-US">
                <a:solidFill>
                  <a:srgbClr val="002060"/>
                </a:solidFill>
                <a:latin typeface="Arial Bold"/>
              </a:rPr>
              <a:t>OUTLINE</a:t>
            </a:r>
          </a:p>
        </p:txBody>
      </p:sp>
      <p:sp>
        <p:nvSpPr>
          <p:cNvPr id="1048596" name="TextBox 10"/>
          <p:cNvSpPr txBox="1"/>
          <p:nvPr/>
        </p:nvSpPr>
        <p:spPr>
          <a:xfrm>
            <a:off x="1348740" y="2378877"/>
            <a:ext cx="16345650" cy="5080001"/>
          </a:xfrm>
          <a:prstGeom prst="rect"/>
        </p:spPr>
        <p:txBody>
          <a:bodyPr anchor="t" bIns="0" lIns="0" rIns="0" rtlCol="0" tIns="0">
            <a:spAutoFit/>
          </a:bodyPr>
          <a:p>
            <a:pPr algn="l">
              <a:lnSpc>
                <a:spcPts val="3960"/>
              </a:lnSpc>
            </a:pPr>
            <a:r>
              <a:rPr sz="3000" lang="en-US">
                <a:solidFill>
                  <a:srgbClr val="404040"/>
                </a:solidFill>
                <a:latin typeface="Arial Bold"/>
              </a:rPr>
              <a:t>  </a:t>
            </a:r>
          </a:p>
          <a:p>
            <a:pPr algn="l" indent="-271462" lvl="1" marL="542925">
              <a:lnSpc>
                <a:spcPts val="3960"/>
              </a:lnSpc>
              <a:buFont typeface="Arial"/>
              <a:buChar char="•"/>
            </a:pPr>
            <a:r>
              <a:rPr sz="3000" lang="en-US">
                <a:solidFill>
                  <a:srgbClr val="404040"/>
                </a:solidFill>
                <a:latin typeface="Arial Bold"/>
              </a:rPr>
              <a:t>Problem Statement </a:t>
            </a:r>
          </a:p>
          <a:p>
            <a:pPr algn="l" indent="-271462" lvl="1" marL="542925">
              <a:lnSpc>
                <a:spcPts val="3960"/>
              </a:lnSpc>
              <a:buFont typeface="Arial"/>
              <a:buChar char="•"/>
            </a:pPr>
            <a:r>
              <a:rPr sz="3000" lang="en-US">
                <a:solidFill>
                  <a:srgbClr val="404040"/>
                </a:solidFill>
                <a:latin typeface="Arial Bold"/>
              </a:rPr>
              <a:t>Proposed System/Solution</a:t>
            </a:r>
          </a:p>
          <a:p>
            <a:pPr algn="l" indent="-271462" lvl="1" marL="542925">
              <a:lnSpc>
                <a:spcPts val="3960"/>
              </a:lnSpc>
              <a:buFont typeface="Arial"/>
              <a:buChar char="•"/>
            </a:pPr>
            <a:r>
              <a:rPr sz="3000" lang="en-US">
                <a:solidFill>
                  <a:srgbClr val="404040"/>
                </a:solidFill>
                <a:latin typeface="Arial Bold"/>
              </a:rPr>
              <a:t>System Development Approach </a:t>
            </a:r>
          </a:p>
          <a:p>
            <a:pPr algn="l" indent="-271462" lvl="1" marL="542925">
              <a:lnSpc>
                <a:spcPts val="3960"/>
              </a:lnSpc>
              <a:buFont typeface="Arial"/>
              <a:buChar char="•"/>
            </a:pPr>
            <a:r>
              <a:rPr sz="3000" lang="en-US">
                <a:solidFill>
                  <a:srgbClr val="404040"/>
                </a:solidFill>
                <a:latin typeface="Arial Bold"/>
              </a:rPr>
              <a:t>Algorithm &amp; Deployment  </a:t>
            </a:r>
          </a:p>
          <a:p>
            <a:pPr algn="l" indent="-271462" lvl="1" marL="542925">
              <a:lnSpc>
                <a:spcPts val="3960"/>
              </a:lnSpc>
              <a:buFont typeface="Arial"/>
              <a:buChar char="•"/>
            </a:pPr>
            <a:r>
              <a:rPr sz="3000" lang="en-US">
                <a:solidFill>
                  <a:srgbClr val="404040"/>
                </a:solidFill>
                <a:latin typeface="Arial Bold"/>
              </a:rPr>
              <a:t>Result </a:t>
            </a:r>
          </a:p>
          <a:p>
            <a:pPr algn="l" indent="-271462" lvl="1" marL="542925">
              <a:lnSpc>
                <a:spcPts val="3960"/>
              </a:lnSpc>
              <a:buFont typeface="Arial"/>
              <a:buChar char="•"/>
            </a:pPr>
            <a:r>
              <a:rPr sz="3000" lang="en-US">
                <a:solidFill>
                  <a:srgbClr val="404040"/>
                </a:solidFill>
                <a:latin typeface="Arial Bold"/>
              </a:rPr>
              <a:t>Conclusion</a:t>
            </a:r>
          </a:p>
          <a:p>
            <a:pPr algn="l" indent="-271462" lvl="1" marL="542925">
              <a:lnSpc>
                <a:spcPts val="3960"/>
              </a:lnSpc>
              <a:buFont typeface="Arial"/>
              <a:buChar char="•"/>
            </a:pPr>
            <a:r>
              <a:rPr sz="3000" lang="en-US">
                <a:solidFill>
                  <a:srgbClr val="404040"/>
                </a:solidFill>
                <a:latin typeface="Arial Bold"/>
              </a:rPr>
              <a:t>Future Scope</a:t>
            </a:r>
          </a:p>
          <a:p>
            <a:pPr algn="l" indent="-271462" lvl="1" marL="542925">
              <a:lnSpc>
                <a:spcPts val="3960"/>
              </a:lnSpc>
              <a:buFont typeface="Arial"/>
              <a:buChar char="•"/>
            </a:pPr>
            <a:r>
              <a:rPr sz="3000" lang="en-US">
                <a:solidFill>
                  <a:srgbClr val="404040"/>
                </a:solidFill>
                <a:latin typeface="Arial Bold"/>
              </a:rPr>
              <a:t>References</a:t>
            </a:r>
          </a:p>
          <a:p>
            <a:pPr algn="l" indent="-271462" lvl="1" marL="542925">
              <a:lnSpc>
                <a:spcPts val="3960"/>
              </a:lnSpc>
            </a:pPr>
            <a:endParaRPr sz="3000" lang="en-US">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grpSp>
        <p:nvGrpSpPr>
          <p:cNvPr id="35" name="Group 2"/>
          <p:cNvGrpSpPr/>
          <p:nvPr/>
        </p:nvGrpSpPr>
        <p:grpSpPr>
          <a:xfrm>
            <a:off x="669801" y="685800"/>
            <a:ext cx="5554980" cy="142496"/>
            <a:chOff x="0" y="0"/>
            <a:chExt cx="7406640" cy="189994"/>
          </a:xfrm>
        </p:grpSpPr>
        <p:sp>
          <p:nvSpPr>
            <p:cNvPr id="1048597"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36" name="Group 4"/>
          <p:cNvGrpSpPr/>
          <p:nvPr/>
        </p:nvGrpSpPr>
        <p:grpSpPr>
          <a:xfrm>
            <a:off x="12063220" y="680464"/>
            <a:ext cx="5554980" cy="147831"/>
            <a:chOff x="0" y="0"/>
            <a:chExt cx="7406640" cy="197108"/>
          </a:xfrm>
        </p:grpSpPr>
        <p:sp>
          <p:nvSpPr>
            <p:cNvPr id="1048598"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37" name="Group 6"/>
          <p:cNvGrpSpPr/>
          <p:nvPr/>
        </p:nvGrpSpPr>
        <p:grpSpPr>
          <a:xfrm>
            <a:off x="6362745" y="685800"/>
            <a:ext cx="5554980" cy="137160"/>
            <a:chOff x="0" y="0"/>
            <a:chExt cx="7406640" cy="182880"/>
          </a:xfrm>
        </p:grpSpPr>
        <p:sp>
          <p:nvSpPr>
            <p:cNvPr id="1048599"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0"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1" name="TextBox 9"/>
          <p:cNvSpPr txBox="1"/>
          <p:nvPr/>
        </p:nvSpPr>
        <p:spPr>
          <a:xfrm>
            <a:off x="963228" y="783783"/>
            <a:ext cx="16361544" cy="901700"/>
          </a:xfrm>
          <a:prstGeom prst="rect"/>
        </p:spPr>
        <p:txBody>
          <a:bodyPr anchor="t" bIns="0" lIns="0" rIns="0" rtlCol="0" tIns="0">
            <a:spAutoFit/>
          </a:bodyPr>
          <a:p>
            <a:pPr algn="l">
              <a:lnSpc>
                <a:spcPts val="7128"/>
              </a:lnSpc>
            </a:pPr>
            <a:r>
              <a:rPr sz="5940" lang="en-US">
                <a:solidFill>
                  <a:srgbClr val="1CADE4"/>
                </a:solidFill>
                <a:latin typeface="Arial Bold"/>
              </a:rPr>
              <a:t>Problem Statement</a:t>
            </a:r>
          </a:p>
        </p:txBody>
      </p:sp>
      <p:sp>
        <p:nvSpPr>
          <p:cNvPr id="1048602" name="TextBox 10"/>
          <p:cNvSpPr txBox="1"/>
          <p:nvPr/>
        </p:nvSpPr>
        <p:spPr>
          <a:xfrm>
            <a:off x="1054669" y="3234095"/>
            <a:ext cx="16361543" cy="6096000"/>
          </a:xfrm>
          <a:prstGeom prst="rect"/>
        </p:spPr>
        <p:txBody>
          <a:bodyPr anchor="t" bIns="0" lIns="0" rIns="0" rtlCol="0" tIns="0">
            <a:spAutoFit/>
          </a:bodyPr>
          <a:p>
            <a:pPr algn="l">
              <a:lnSpc>
                <a:spcPts val="4752"/>
              </a:lnSpc>
            </a:pPr>
            <a:r>
              <a:rPr sz="3600" lang="en-US"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grpSp>
        <p:nvGrpSpPr>
          <p:cNvPr id="39" name="Group 2"/>
          <p:cNvGrpSpPr/>
          <p:nvPr/>
        </p:nvGrpSpPr>
        <p:grpSpPr>
          <a:xfrm>
            <a:off x="669801" y="685800"/>
            <a:ext cx="5554980" cy="142496"/>
            <a:chOff x="0" y="0"/>
            <a:chExt cx="7406640" cy="189994"/>
          </a:xfrm>
        </p:grpSpPr>
        <p:sp>
          <p:nvSpPr>
            <p:cNvPr id="1048603"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0" name="Group 4"/>
          <p:cNvGrpSpPr/>
          <p:nvPr/>
        </p:nvGrpSpPr>
        <p:grpSpPr>
          <a:xfrm>
            <a:off x="12063220" y="680464"/>
            <a:ext cx="5554980" cy="147831"/>
            <a:chOff x="0" y="0"/>
            <a:chExt cx="7406640" cy="197108"/>
          </a:xfrm>
        </p:grpSpPr>
        <p:sp>
          <p:nvSpPr>
            <p:cNvPr id="1048604"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1" name="Group 6"/>
          <p:cNvGrpSpPr/>
          <p:nvPr/>
        </p:nvGrpSpPr>
        <p:grpSpPr>
          <a:xfrm>
            <a:off x="6362745" y="685800"/>
            <a:ext cx="5554980" cy="137160"/>
            <a:chOff x="0" y="0"/>
            <a:chExt cx="7406640" cy="182880"/>
          </a:xfrm>
        </p:grpSpPr>
        <p:sp>
          <p:nvSpPr>
            <p:cNvPr id="1048605"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06"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07" name="TextBox 9"/>
          <p:cNvSpPr txBox="1"/>
          <p:nvPr/>
        </p:nvSpPr>
        <p:spPr>
          <a:xfrm>
            <a:off x="963228" y="783783"/>
            <a:ext cx="16361544" cy="901700"/>
          </a:xfrm>
          <a:prstGeom prst="rect"/>
        </p:spPr>
        <p:txBody>
          <a:bodyPr anchor="t" bIns="0" lIns="0" rIns="0" rtlCol="0" tIns="0">
            <a:spAutoFit/>
          </a:bodyPr>
          <a:p>
            <a:pPr algn="l">
              <a:lnSpc>
                <a:spcPts val="7128"/>
              </a:lnSpc>
            </a:pPr>
            <a:r>
              <a:rPr sz="5940" lang="en-US">
                <a:solidFill>
                  <a:srgbClr val="1CADE4"/>
                </a:solidFill>
                <a:latin typeface="Arial Bold"/>
              </a:rPr>
              <a:t>Proposed Solution</a:t>
            </a:r>
          </a:p>
        </p:txBody>
      </p:sp>
      <p:sp>
        <p:nvSpPr>
          <p:cNvPr id="1048608" name="TextBox 10"/>
          <p:cNvSpPr txBox="1"/>
          <p:nvPr/>
        </p:nvSpPr>
        <p:spPr>
          <a:xfrm>
            <a:off x="753947" y="2183403"/>
            <a:ext cx="17237348" cy="7315199"/>
          </a:xfrm>
          <a:prstGeom prst="rect"/>
        </p:spPr>
        <p:txBody>
          <a:bodyPr anchor="t" bIns="0" lIns="0" rIns="0" rtlCol="0" tIns="0">
            <a:spAutoFit/>
          </a:bodyPr>
          <a:p>
            <a:pPr>
              <a:lnSpc>
                <a:spcPts val="4751"/>
              </a:lnSpc>
            </a:pPr>
            <a:r>
              <a:rPr sz="3599" lang="en-US"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algn="l" indent="-541648" lvl="2" marL="1624945">
              <a:lnSpc>
                <a:spcPts val="4751"/>
              </a:lnSpc>
            </a:pPr>
            <a:r>
              <a:rPr sz="3599" lang="en-US"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grpSp>
        <p:nvGrpSpPr>
          <p:cNvPr id="43" name="Group 2"/>
          <p:cNvGrpSpPr/>
          <p:nvPr/>
        </p:nvGrpSpPr>
        <p:grpSpPr>
          <a:xfrm>
            <a:off x="669801" y="685800"/>
            <a:ext cx="5554980" cy="142496"/>
            <a:chOff x="0" y="0"/>
            <a:chExt cx="7406640" cy="189994"/>
          </a:xfrm>
        </p:grpSpPr>
        <p:sp>
          <p:nvSpPr>
            <p:cNvPr id="1048609"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4" name="Group 4"/>
          <p:cNvGrpSpPr/>
          <p:nvPr/>
        </p:nvGrpSpPr>
        <p:grpSpPr>
          <a:xfrm>
            <a:off x="12063220" y="680464"/>
            <a:ext cx="5554980" cy="147831"/>
            <a:chOff x="0" y="0"/>
            <a:chExt cx="7406640" cy="197108"/>
          </a:xfrm>
        </p:grpSpPr>
        <p:sp>
          <p:nvSpPr>
            <p:cNvPr id="1048610"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5" name="Group 6"/>
          <p:cNvGrpSpPr/>
          <p:nvPr/>
        </p:nvGrpSpPr>
        <p:grpSpPr>
          <a:xfrm>
            <a:off x="6362745" y="685800"/>
            <a:ext cx="5554980" cy="137160"/>
            <a:chOff x="0" y="0"/>
            <a:chExt cx="7406640" cy="182880"/>
          </a:xfrm>
        </p:grpSpPr>
        <p:sp>
          <p:nvSpPr>
            <p:cNvPr id="1048611"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2"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3" name="TextBox 9"/>
          <p:cNvSpPr txBox="1"/>
          <p:nvPr/>
        </p:nvSpPr>
        <p:spPr>
          <a:xfrm>
            <a:off x="963228" y="724407"/>
            <a:ext cx="16361544" cy="901700"/>
          </a:xfrm>
          <a:prstGeom prst="rect"/>
        </p:spPr>
        <p:txBody>
          <a:bodyPr anchor="t" bIns="0" lIns="0" rIns="0" rtlCol="0" tIns="0">
            <a:spAutoFit/>
          </a:bodyPr>
          <a:p>
            <a:pPr algn="l">
              <a:lnSpc>
                <a:spcPts val="7128"/>
              </a:lnSpc>
            </a:pPr>
            <a:r>
              <a:rPr sz="5940" lang="en-US">
                <a:solidFill>
                  <a:srgbClr val="1CADE4"/>
                </a:solidFill>
                <a:latin typeface="Arial Bold"/>
              </a:rPr>
              <a:t>System  Approach</a:t>
            </a:r>
          </a:p>
        </p:txBody>
      </p:sp>
      <p:sp>
        <p:nvSpPr>
          <p:cNvPr id="1048614" name="TextBox 10"/>
          <p:cNvSpPr txBox="1"/>
          <p:nvPr/>
        </p:nvSpPr>
        <p:spPr>
          <a:xfrm>
            <a:off x="963228" y="1624123"/>
            <a:ext cx="16361542" cy="8661400"/>
          </a:xfrm>
          <a:prstGeom prst="rect"/>
        </p:spPr>
        <p:txBody>
          <a:bodyPr anchor="t" bIns="0" lIns="0" rIns="0" rtlCol="0" tIns="0">
            <a:spAutoFit/>
          </a:bodyPr>
          <a:p>
            <a:pPr>
              <a:lnSpc>
                <a:spcPts val="3168"/>
              </a:lnSpc>
            </a:pPr>
          </a:p>
          <a:p>
            <a:pPr>
              <a:lnSpc>
                <a:spcPts val="3168"/>
              </a:lnSpc>
            </a:pPr>
          </a:p>
          <a:p>
            <a:pPr>
              <a:lnSpc>
                <a:spcPts val="3168"/>
              </a:lnSpc>
            </a:pPr>
          </a:p>
          <a:p>
            <a:pPr algn="l">
              <a:lnSpc>
                <a:spcPts val="3687"/>
              </a:lnSpc>
            </a:pPr>
            <a:r>
              <a:rPr sz="2793" lang="en-US" spc="-22">
                <a:solidFill>
                  <a:srgbClr val="0F0F0F"/>
                </a:solidFill>
                <a:latin typeface="Zen Maru Gothic Bold"/>
              </a:rPr>
              <a:t>System Requirements:</a:t>
            </a:r>
          </a:p>
          <a:p>
            <a:pPr algn="l" indent="-259115" lvl="1" marL="518230">
              <a:lnSpc>
                <a:spcPts val="3168"/>
              </a:lnSpc>
              <a:buFont typeface="Arial"/>
              <a:buChar char="•"/>
            </a:pPr>
            <a:r>
              <a:rPr sz="2400" lang="en-US" spc="-19">
                <a:solidFill>
                  <a:srgbClr val="0F0F0F"/>
                </a:solidFill>
                <a:latin typeface="Zen Maru Gothic"/>
              </a:rPr>
              <a:t>Key Logging: Capture and record keystrokes entered on the target device.</a:t>
            </a:r>
          </a:p>
          <a:p>
            <a:pPr algn="l" indent="-259115" lvl="1" marL="518230">
              <a:lnSpc>
                <a:spcPts val="3168"/>
              </a:lnSpc>
              <a:buFont typeface="Arial"/>
              <a:buChar char="•"/>
            </a:pPr>
            <a:r>
              <a:rPr sz="2400" lang="en-US" spc="-19">
                <a:solidFill>
                  <a:srgbClr val="0F0F0F"/>
                </a:solidFill>
                <a:latin typeface="Zen Maru Gothic"/>
              </a:rPr>
              <a:t>Data Handling: Store logged keystrokes in text files (key_log.txt, key_log.json) for further processing.</a:t>
            </a:r>
          </a:p>
          <a:p>
            <a:pPr algn="l" indent="-259115" lvl="1" marL="518230">
              <a:lnSpc>
                <a:spcPts val="3168"/>
              </a:lnSpc>
              <a:buFont typeface="Arial"/>
              <a:buChar char="•"/>
            </a:pPr>
            <a:r>
              <a:rPr sz="2400" lang="en-US" spc="-19">
                <a:solidFill>
                  <a:srgbClr val="0F0F0F"/>
                </a:solidFill>
                <a:latin typeface="Zen Maru Gothic"/>
              </a:rPr>
              <a:t>User Interaction: Utilize tkinter for building a graphical user interface (GUI) for starting and stopping the keylogger.</a:t>
            </a:r>
          </a:p>
          <a:p>
            <a:pPr algn="l" indent="-259115" lvl="1" marL="518230">
              <a:lnSpc>
                <a:spcPts val="3168"/>
              </a:lnSpc>
              <a:buFont typeface="Arial"/>
              <a:buChar char="•"/>
            </a:pPr>
            <a:r>
              <a:rPr sz="2400" lang="en-US" spc="-19">
                <a:solidFill>
                  <a:srgbClr val="0F0F0F"/>
                </a:solidFill>
                <a:latin typeface="Zen Maru Gothic"/>
              </a:rPr>
              <a:t>Event Handling: Implement functions for handling key press and release events using the pynput library.</a:t>
            </a:r>
          </a:p>
          <a:p>
            <a:pPr algn="l" indent="-259115" lvl="1" marL="518230">
              <a:lnSpc>
                <a:spcPts val="3168"/>
              </a:lnSpc>
              <a:buFont typeface="Arial"/>
              <a:buChar char="•"/>
            </a:pPr>
            <a:r>
              <a:rPr sz="2400" lang="en-US" spc="-19">
                <a:solidFill>
                  <a:srgbClr val="0F0F0F"/>
                </a:solidFill>
                <a:latin typeface="Zen Maru Gothic"/>
              </a:rPr>
              <a:t>File Management: Write logged keystrokes to text files in real-time for immediate access and analysis.</a:t>
            </a:r>
          </a:p>
          <a:p>
            <a:pPr algn="l" indent="-259115" lvl="1" marL="518230">
              <a:lnSpc>
                <a:spcPts val="3168"/>
              </a:lnSpc>
              <a:buFont typeface="Arial"/>
              <a:buChar char="•"/>
            </a:pPr>
            <a:endParaRPr sz="2400" lang="en-US" spc="-19">
              <a:solidFill>
                <a:srgbClr val="0F0F0F"/>
              </a:solidFill>
              <a:latin typeface="Zen Maru Gothic"/>
            </a:endParaRPr>
          </a:p>
          <a:p>
            <a:pPr algn="l">
              <a:lnSpc>
                <a:spcPts val="3687"/>
              </a:lnSpc>
            </a:pPr>
            <a:r>
              <a:rPr sz="2793" lang="en-US" spc="-22">
                <a:solidFill>
                  <a:srgbClr val="0F0F0F"/>
                </a:solidFill>
                <a:latin typeface="Zen Maru Gothic Bold"/>
              </a:rPr>
              <a:t>Libraries Required:</a:t>
            </a:r>
          </a:p>
          <a:p>
            <a:pPr algn="l" indent="-259115" lvl="1" marL="518230">
              <a:lnSpc>
                <a:spcPts val="3168"/>
              </a:lnSpc>
              <a:buFont typeface="Arial"/>
              <a:buChar char="•"/>
            </a:pPr>
            <a:r>
              <a:rPr sz="2400" lang="en-US" spc="-19">
                <a:solidFill>
                  <a:srgbClr val="0F0F0F"/>
                </a:solidFill>
                <a:latin typeface="Zen Maru Gothic"/>
              </a:rPr>
              <a:t>tkinter: GUI development for user interaction.</a:t>
            </a:r>
          </a:p>
          <a:p>
            <a:pPr algn="l" indent="-259115" lvl="1" marL="518230">
              <a:lnSpc>
                <a:spcPts val="3168"/>
              </a:lnSpc>
              <a:buFont typeface="Arial"/>
              <a:buChar char="•"/>
            </a:pPr>
            <a:r>
              <a:rPr sz="2400" lang="en-US" spc="-19">
                <a:solidFill>
                  <a:srgbClr val="0F0F0F"/>
                </a:solidFill>
                <a:latin typeface="Zen Maru Gothic"/>
              </a:rPr>
              <a:t>pynput: Event handling for keylogging functionalities.</a:t>
            </a:r>
          </a:p>
          <a:p>
            <a:pPr algn="l" indent="-259115" lvl="1" marL="518230">
              <a:lnSpc>
                <a:spcPts val="3168"/>
              </a:lnSpc>
              <a:buFont typeface="Arial"/>
              <a:buChar char="•"/>
            </a:pPr>
            <a:r>
              <a:rPr sz="2400" lang="en-US" spc="-19">
                <a:solidFill>
                  <a:srgbClr val="0F0F0F"/>
                </a:solidFill>
                <a:latin typeface="Zen Maru Gothic"/>
              </a:rPr>
              <a:t>json: Serialization and deserialization of key logs for storage in JSON format.</a:t>
            </a:r>
          </a:p>
          <a:p>
            <a:pPr algn="l">
              <a:lnSpc>
                <a:spcPts val="3168"/>
              </a:lnSpc>
            </a:pPr>
            <a:r>
              <a:rPr sz="2400" lang="en-US" spc="-19">
                <a:solidFill>
                  <a:srgbClr val="0F0F0F"/>
                </a:solidFill>
                <a:latin typeface="Zen Maru Gothic"/>
              </a:rPr>
              <a:t>By adhering to these system requirements and utilizing the specified libraries, we can systematically develop and deploy a functional keylogger system based on the provided code.</a:t>
            </a:r>
          </a:p>
          <a:p>
            <a:pPr algn="l" indent="-259115" lvl="1" marL="518230">
              <a:lnSpc>
                <a:spcPts val="3168"/>
              </a:lnSpc>
              <a:buAutoNum type="arabicPeriod"/>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a:p>
            <a:pPr algn="l">
              <a:lnSpc>
                <a:spcPts val="3168"/>
              </a:lnSpc>
            </a:pPr>
            <a:endParaRPr sz="2400" lang="en-US"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grpSp>
        <p:nvGrpSpPr>
          <p:cNvPr id="47" name="Group 2"/>
          <p:cNvGrpSpPr/>
          <p:nvPr/>
        </p:nvGrpSpPr>
        <p:grpSpPr>
          <a:xfrm>
            <a:off x="669801" y="685800"/>
            <a:ext cx="5554980" cy="142496"/>
            <a:chOff x="0" y="0"/>
            <a:chExt cx="7406640" cy="189994"/>
          </a:xfrm>
        </p:grpSpPr>
        <p:sp>
          <p:nvSpPr>
            <p:cNvPr id="1048615"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8" name="Group 4"/>
          <p:cNvGrpSpPr/>
          <p:nvPr/>
        </p:nvGrpSpPr>
        <p:grpSpPr>
          <a:xfrm>
            <a:off x="12063220" y="680464"/>
            <a:ext cx="5554980" cy="147831"/>
            <a:chOff x="0" y="0"/>
            <a:chExt cx="7406640" cy="197108"/>
          </a:xfrm>
        </p:grpSpPr>
        <p:sp>
          <p:nvSpPr>
            <p:cNvPr id="1048616"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49" name="Group 6"/>
          <p:cNvGrpSpPr/>
          <p:nvPr/>
        </p:nvGrpSpPr>
        <p:grpSpPr>
          <a:xfrm>
            <a:off x="6362745" y="685800"/>
            <a:ext cx="5554980" cy="137160"/>
            <a:chOff x="0" y="0"/>
            <a:chExt cx="7406640" cy="182880"/>
          </a:xfrm>
        </p:grpSpPr>
        <p:sp>
          <p:nvSpPr>
            <p:cNvPr id="1048617"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18"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19" name="TextBox 9"/>
          <p:cNvSpPr txBox="1"/>
          <p:nvPr/>
        </p:nvSpPr>
        <p:spPr>
          <a:xfrm>
            <a:off x="963228" y="783783"/>
            <a:ext cx="16361544" cy="901700"/>
          </a:xfrm>
          <a:prstGeom prst="rect"/>
        </p:spPr>
        <p:txBody>
          <a:bodyPr anchor="t" bIns="0" lIns="0" rIns="0" rtlCol="0" tIns="0">
            <a:spAutoFit/>
          </a:bodyPr>
          <a:p>
            <a:pPr algn="l">
              <a:lnSpc>
                <a:spcPts val="7128"/>
              </a:lnSpc>
            </a:pPr>
            <a:r>
              <a:rPr sz="5940" lang="en-US">
                <a:solidFill>
                  <a:srgbClr val="1CADE4"/>
                </a:solidFill>
                <a:latin typeface="Arial Bold"/>
              </a:rPr>
              <a:t>Algorithm &amp; Deployment</a:t>
            </a:r>
          </a:p>
        </p:txBody>
      </p:sp>
      <p:sp>
        <p:nvSpPr>
          <p:cNvPr id="1048620" name="TextBox 10"/>
          <p:cNvSpPr txBox="1"/>
          <p:nvPr/>
        </p:nvSpPr>
        <p:spPr>
          <a:xfrm>
            <a:off x="963228" y="2076276"/>
            <a:ext cx="16361543" cy="6680200"/>
          </a:xfrm>
          <a:prstGeom prst="rect"/>
        </p:spPr>
        <p:txBody>
          <a:bodyPr anchor="t" bIns="0" lIns="0" rIns="0" rtlCol="0" tIns="0">
            <a:spAutoFit/>
          </a:bodyPr>
          <a:p>
            <a:pPr>
              <a:lnSpc>
                <a:spcPts val="3695"/>
              </a:lnSpc>
            </a:pPr>
            <a:r>
              <a:rPr sz="2799" lang="en-US" spc="-22">
                <a:solidFill>
                  <a:srgbClr val="404040"/>
                </a:solidFill>
                <a:latin typeface="Zen Maru Gothic Bold"/>
              </a:rPr>
              <a:t>Algorithm:</a:t>
            </a:r>
          </a:p>
          <a:p>
            <a:pPr indent="-226218" lvl="1" marL="452436">
              <a:lnSpc>
                <a:spcPts val="3299"/>
              </a:lnSpc>
              <a:buFont typeface="Arial"/>
              <a:buChar char="•"/>
            </a:pPr>
            <a:r>
              <a:rPr sz="2499" lang="en-US" spc="-19">
                <a:solidFill>
                  <a:srgbClr val="404040"/>
                </a:solidFill>
                <a:latin typeface="Zen Maru Gothic"/>
              </a:rPr>
              <a:t>Initialize global variables and flags for tracking key events and states.</a:t>
            </a:r>
          </a:p>
          <a:p>
            <a:pPr indent="-226218" lvl="1" marL="452436">
              <a:lnSpc>
                <a:spcPts val="3299"/>
              </a:lnSpc>
              <a:buFont typeface="Arial"/>
              <a:buChar char="•"/>
            </a:pPr>
            <a:r>
              <a:rPr sz="2499" lang="en-US" spc="-19">
                <a:solidFill>
                  <a:srgbClr val="404040"/>
                </a:solidFill>
                <a:latin typeface="Zen Maru Gothic"/>
              </a:rPr>
              <a:t>Define functions for capturing key press and release events (on_press and on_release).</a:t>
            </a:r>
          </a:p>
          <a:p>
            <a:pPr indent="-226218" lvl="1" marL="452436">
              <a:lnSpc>
                <a:spcPts val="3299"/>
              </a:lnSpc>
              <a:buFont typeface="Arial"/>
              <a:buChar char="•"/>
            </a:pPr>
            <a:r>
              <a:rPr sz="2499" lang="en-US" spc="-19">
                <a:solidFill>
                  <a:srgbClr val="404040"/>
                </a:solidFill>
                <a:latin typeface="Zen Maru Gothic"/>
              </a:rPr>
              <a:t>Implement functions to handle starting and stopping the keylogger (start_keylogger and stop_keylogger).</a:t>
            </a:r>
          </a:p>
          <a:p>
            <a:pPr indent="-226218" lvl="1" marL="452436">
              <a:lnSpc>
                <a:spcPts val="3299"/>
              </a:lnSpc>
              <a:buFont typeface="Arial"/>
              <a:buChar char="•"/>
            </a:pPr>
            <a:r>
              <a:rPr sz="2499" lang="en-US" spc="-19">
                <a:solidFill>
                  <a:srgbClr val="404040"/>
                </a:solidFill>
                <a:latin typeface="Zen Maru Gothic"/>
              </a:rPr>
              <a:t>Utilize the pynput library to monitor keyboard events and record keystrokes.</a:t>
            </a:r>
          </a:p>
          <a:p>
            <a:pPr indent="-226218" lvl="1" marL="452436">
              <a:lnSpc>
                <a:spcPts val="3299"/>
              </a:lnSpc>
              <a:buFont typeface="Arial"/>
              <a:buChar char="•"/>
            </a:pPr>
            <a:r>
              <a:rPr sz="2499" lang="en-US" spc="-19">
                <a:solidFill>
                  <a:srgbClr val="404040"/>
                </a:solidFill>
                <a:latin typeface="Zen Maru Gothic"/>
              </a:rPr>
              <a:t>Store captured keystrokes in text files (key_log.txt, key_log.json) for further analysis.</a:t>
            </a:r>
          </a:p>
          <a:p>
            <a:pPr>
              <a:lnSpc>
                <a:spcPts val="2772"/>
              </a:lnSpc>
            </a:pPr>
            <a:endParaRPr sz="2499" lang="en-US" spc="-19">
              <a:solidFill>
                <a:srgbClr val="404040"/>
              </a:solidFill>
              <a:latin typeface="Zen Maru Gothic"/>
            </a:endParaRPr>
          </a:p>
          <a:p>
            <a:pPr>
              <a:lnSpc>
                <a:spcPts val="3695"/>
              </a:lnSpc>
            </a:pPr>
            <a:r>
              <a:rPr sz="2799" lang="en-US" spc="-22">
                <a:solidFill>
                  <a:srgbClr val="404040"/>
                </a:solidFill>
                <a:latin typeface="Zen Maru Gothic Bold"/>
              </a:rPr>
              <a:t>Deployment:</a:t>
            </a:r>
          </a:p>
          <a:p>
            <a:pPr indent="-226218" lvl="1" marL="452436">
              <a:lnSpc>
                <a:spcPts val="3299"/>
              </a:lnSpc>
              <a:buFont typeface="Arial"/>
              <a:buChar char="•"/>
            </a:pPr>
            <a:r>
              <a:rPr sz="2499" lang="en-US" spc="-19">
                <a:solidFill>
                  <a:srgbClr val="404040"/>
                </a:solidFill>
                <a:latin typeface="Zen Maru Gothic"/>
              </a:rPr>
              <a:t>Ensure all necessary libraries (tkinter, pynput, json) are installed.</a:t>
            </a:r>
          </a:p>
          <a:p>
            <a:pPr indent="-226218" lvl="1" marL="452436">
              <a:lnSpc>
                <a:spcPts val="3299"/>
              </a:lnSpc>
              <a:buFont typeface="Arial"/>
              <a:buChar char="•"/>
            </a:pPr>
            <a:r>
              <a:rPr sz="2499" lang="en-US" spc="-19">
                <a:solidFill>
                  <a:srgbClr val="404040"/>
                </a:solidFill>
                <a:latin typeface="Zen Maru Gothic"/>
              </a:rPr>
              <a:t>Run the Python script containing the keylogger code on the target device.</a:t>
            </a:r>
          </a:p>
          <a:p>
            <a:pPr indent="-226218" lvl="1" marL="452436">
              <a:lnSpc>
                <a:spcPts val="3299"/>
              </a:lnSpc>
              <a:buFont typeface="Arial"/>
              <a:buChar char="•"/>
            </a:pPr>
            <a:r>
              <a:rPr sz="2499" lang="en-US" spc="-19">
                <a:solidFill>
                  <a:srgbClr val="404040"/>
                </a:solidFill>
                <a:latin typeface="Zen Maru Gothic"/>
              </a:rPr>
              <a:t>Upon execution, a GUI window will appear with options to start and stop the keylogger.</a:t>
            </a:r>
          </a:p>
          <a:p>
            <a:pPr indent="-226218" lvl="1" marL="452436">
              <a:lnSpc>
                <a:spcPts val="3299"/>
              </a:lnSpc>
              <a:buFont typeface="Arial"/>
              <a:buChar char="•"/>
            </a:pPr>
            <a:r>
              <a:rPr sz="2499" lang="en-US" spc="-19">
                <a:solidFill>
                  <a:srgbClr val="404040"/>
                </a:solidFill>
                <a:latin typeface="Zen Maru Gothic"/>
              </a:rPr>
              <a:t>Click "Start" to initiate the keylogging process.</a:t>
            </a:r>
          </a:p>
          <a:p>
            <a:pPr indent="-226218" lvl="1" marL="452436">
              <a:lnSpc>
                <a:spcPts val="3299"/>
              </a:lnSpc>
              <a:buFont typeface="Arial"/>
              <a:buChar char="•"/>
            </a:pPr>
            <a:r>
              <a:rPr sz="2499" lang="en-US" spc="-19">
                <a:solidFill>
                  <a:srgbClr val="404040"/>
                </a:solidFill>
                <a:latin typeface="Zen Maru Gothic"/>
              </a:rPr>
              <a:t>Press keys on the keyboard to capture and log keystrokes in real-time.</a:t>
            </a:r>
          </a:p>
          <a:p>
            <a:pPr indent="-226218" lvl="1" marL="452436">
              <a:lnSpc>
                <a:spcPts val="3299"/>
              </a:lnSpc>
              <a:buFont typeface="Arial"/>
              <a:buChar char="•"/>
            </a:pPr>
            <a:r>
              <a:rPr sz="2499" lang="en-US" spc="-19">
                <a:solidFill>
                  <a:srgbClr val="404040"/>
                </a:solidFill>
                <a:latin typeface="Zen Maru Gothic"/>
              </a:rPr>
              <a:t>Click "Stop" to terminate the keylogger and end the logging process.</a:t>
            </a:r>
          </a:p>
          <a:p>
            <a:pPr indent="-226218" lvl="1" marL="452436">
              <a:lnSpc>
                <a:spcPts val="3299"/>
              </a:lnSpc>
              <a:buFont typeface="Arial"/>
              <a:buChar char="•"/>
            </a:pPr>
            <a:r>
              <a:rPr sz="2499" lang="en-US" spc="-19">
                <a:solidFill>
                  <a:srgbClr val="404040"/>
                </a:solidFill>
                <a:latin typeface="Zen Maru Gothic"/>
              </a:rPr>
              <a:t>Access the generated text files (key_log.txt, key_log.json) to view the recorded keystrokes.</a:t>
            </a:r>
          </a:p>
          <a:p>
            <a:pPr algn="l" indent="-288925" lvl="2" marL="866775">
              <a:lnSpc>
                <a:spcPts val="2772"/>
              </a:lnSpc>
            </a:pPr>
            <a:endParaRPr sz="2499" lang="en-US"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grpSp>
        <p:nvGrpSpPr>
          <p:cNvPr id="51" name="Group 2"/>
          <p:cNvGrpSpPr/>
          <p:nvPr/>
        </p:nvGrpSpPr>
        <p:grpSpPr>
          <a:xfrm>
            <a:off x="669801" y="685800"/>
            <a:ext cx="5554980" cy="142496"/>
            <a:chOff x="0" y="0"/>
            <a:chExt cx="7406640" cy="189994"/>
          </a:xfrm>
        </p:grpSpPr>
        <p:sp>
          <p:nvSpPr>
            <p:cNvPr id="1048621"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2" name="Group 4"/>
          <p:cNvGrpSpPr/>
          <p:nvPr/>
        </p:nvGrpSpPr>
        <p:grpSpPr>
          <a:xfrm>
            <a:off x="12063220" y="680464"/>
            <a:ext cx="5554980" cy="147831"/>
            <a:chOff x="0" y="0"/>
            <a:chExt cx="7406640" cy="197108"/>
          </a:xfrm>
        </p:grpSpPr>
        <p:sp>
          <p:nvSpPr>
            <p:cNvPr id="1048622"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3" name="Group 6"/>
          <p:cNvGrpSpPr/>
          <p:nvPr/>
        </p:nvGrpSpPr>
        <p:grpSpPr>
          <a:xfrm>
            <a:off x="6362745" y="685800"/>
            <a:ext cx="5554980" cy="137160"/>
            <a:chOff x="0" y="0"/>
            <a:chExt cx="7406640" cy="182880"/>
          </a:xfrm>
        </p:grpSpPr>
        <p:sp>
          <p:nvSpPr>
            <p:cNvPr id="1048623"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24"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25" name="TextBox 12"/>
          <p:cNvSpPr txBox="1"/>
          <p:nvPr/>
        </p:nvSpPr>
        <p:spPr>
          <a:xfrm>
            <a:off x="963228" y="783783"/>
            <a:ext cx="16361544" cy="901700"/>
          </a:xfrm>
          <a:prstGeom prst="rect"/>
        </p:spPr>
        <p:txBody>
          <a:bodyPr anchor="t" bIns="0" lIns="0" rIns="0" rtlCol="0" tIns="0">
            <a:spAutoFit/>
          </a:bodyPr>
          <a:p>
            <a:pPr algn="l">
              <a:lnSpc>
                <a:spcPts val="7128"/>
              </a:lnSpc>
            </a:pPr>
            <a:r>
              <a:rPr sz="5940" lang="en-US">
                <a:solidFill>
                  <a:srgbClr val="1CADE4"/>
                </a:solidFill>
                <a:latin typeface="Arial Bold"/>
              </a:rPr>
              <a:t>Result</a:t>
            </a:r>
          </a:p>
        </p:txBody>
      </p:sp>
      <p:sp>
        <p:nvSpPr>
          <p:cNvPr id="1048626" name="TextBox 13"/>
          <p:cNvSpPr txBox="1"/>
          <p:nvPr/>
        </p:nvSpPr>
        <p:spPr>
          <a:xfrm>
            <a:off x="669801" y="1774383"/>
            <a:ext cx="16361543" cy="846201"/>
          </a:xfrm>
          <a:prstGeom prst="rect"/>
        </p:spPr>
        <p:txBody>
          <a:bodyPr anchor="t" bIns="0" lIns="0" rIns="0" rtlCol="0" tIns="0">
            <a:spAutoFit/>
          </a:bodyPr>
          <a:p>
            <a:pPr algn="l">
              <a:lnSpc>
                <a:spcPts val="3432"/>
              </a:lnSpc>
            </a:pPr>
            <a:r>
              <a:rPr sz="2600" lang="en-US"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pic>
        <p:nvPicPr>
          <p:cNvPr id="2097152" name="Picture 16"/>
          <p:cNvPicPr>
            <a:picLocks noChangeAspect="1"/>
          </p:cNvPicPr>
          <p:nvPr/>
        </p:nvPicPr>
        <p:blipFill>
          <a:blip xmlns:r="http://schemas.openxmlformats.org/officeDocument/2006/relationships" r:embed="rId2"/>
          <a:stretch>
            <a:fillRect/>
          </a:stretch>
        </p:blipFill>
        <p:spPr>
          <a:xfrm>
            <a:off x="457200" y="2933700"/>
            <a:ext cx="6170854" cy="7241463"/>
          </a:xfrm>
          <a:prstGeom prst="rect"/>
        </p:spPr>
      </p:pic>
      <p:pic>
        <p:nvPicPr>
          <p:cNvPr id="2097153" name="Picture 18"/>
          <p:cNvPicPr>
            <a:picLocks noChangeAspect="1"/>
          </p:cNvPicPr>
          <p:nvPr/>
        </p:nvPicPr>
        <p:blipFill>
          <a:blip xmlns:r="http://schemas.openxmlformats.org/officeDocument/2006/relationships" r:embed="rId3"/>
          <a:stretch>
            <a:fillRect/>
          </a:stretch>
        </p:blipFill>
        <p:spPr>
          <a:xfrm>
            <a:off x="7151428" y="4956439"/>
            <a:ext cx="10173344" cy="4695094"/>
          </a:xfrm>
          <a:prstGeom prst="rect"/>
        </p:spPr>
      </p:pic>
      <p:pic>
        <p:nvPicPr>
          <p:cNvPr id="2097154" name="Picture 20"/>
          <p:cNvPicPr>
            <a:picLocks noChangeAspect="1"/>
          </p:cNvPicPr>
          <p:nvPr/>
        </p:nvPicPr>
        <p:blipFill>
          <a:blip xmlns:r="http://schemas.openxmlformats.org/officeDocument/2006/relationships" r:embed="rId4"/>
          <a:stretch>
            <a:fillRect/>
          </a:stretch>
        </p:blipFill>
        <p:spPr>
          <a:xfrm>
            <a:off x="7168845" y="2904309"/>
            <a:ext cx="9264047" cy="1913316"/>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grpSp>
        <p:nvGrpSpPr>
          <p:cNvPr id="55" name="Group 2"/>
          <p:cNvGrpSpPr/>
          <p:nvPr/>
        </p:nvGrpSpPr>
        <p:grpSpPr>
          <a:xfrm>
            <a:off x="669801" y="685800"/>
            <a:ext cx="5554980" cy="142496"/>
            <a:chOff x="0" y="0"/>
            <a:chExt cx="7406640" cy="189994"/>
          </a:xfrm>
        </p:grpSpPr>
        <p:sp>
          <p:nvSpPr>
            <p:cNvPr id="1048627"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56" name="Group 4"/>
          <p:cNvGrpSpPr/>
          <p:nvPr/>
        </p:nvGrpSpPr>
        <p:grpSpPr>
          <a:xfrm>
            <a:off x="12063220" y="680464"/>
            <a:ext cx="5554980" cy="147831"/>
            <a:chOff x="0" y="0"/>
            <a:chExt cx="7406640" cy="197108"/>
          </a:xfrm>
        </p:grpSpPr>
        <p:sp>
          <p:nvSpPr>
            <p:cNvPr id="1048628"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57" name="Group 6"/>
          <p:cNvGrpSpPr/>
          <p:nvPr/>
        </p:nvGrpSpPr>
        <p:grpSpPr>
          <a:xfrm>
            <a:off x="6362745" y="685800"/>
            <a:ext cx="5554980" cy="137160"/>
            <a:chOff x="0" y="0"/>
            <a:chExt cx="7406640" cy="182880"/>
          </a:xfrm>
        </p:grpSpPr>
        <p:sp>
          <p:nvSpPr>
            <p:cNvPr id="1048629"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0"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31" name="TextBox 9"/>
          <p:cNvSpPr txBox="1"/>
          <p:nvPr/>
        </p:nvSpPr>
        <p:spPr>
          <a:xfrm>
            <a:off x="963228" y="783783"/>
            <a:ext cx="16361544" cy="901700"/>
          </a:xfrm>
          <a:prstGeom prst="rect"/>
        </p:spPr>
        <p:txBody>
          <a:bodyPr anchor="t" bIns="0" lIns="0" rIns="0" rtlCol="0" tIns="0">
            <a:spAutoFit/>
          </a:bodyPr>
          <a:p>
            <a:pPr algn="l">
              <a:lnSpc>
                <a:spcPts val="7128"/>
              </a:lnSpc>
            </a:pPr>
            <a:r>
              <a:rPr sz="5940" lang="en-US">
                <a:solidFill>
                  <a:srgbClr val="1CADE4"/>
                </a:solidFill>
                <a:latin typeface="Arial Bold"/>
              </a:rPr>
              <a:t>Conclusion</a:t>
            </a:r>
          </a:p>
        </p:txBody>
      </p:sp>
      <p:sp>
        <p:nvSpPr>
          <p:cNvPr id="1048632" name="TextBox 10"/>
          <p:cNvSpPr txBox="1"/>
          <p:nvPr/>
        </p:nvSpPr>
        <p:spPr>
          <a:xfrm>
            <a:off x="963228" y="2747026"/>
            <a:ext cx="16361543" cy="5486400"/>
          </a:xfrm>
          <a:prstGeom prst="rect"/>
        </p:spPr>
        <p:txBody>
          <a:bodyPr anchor="t" bIns="0" lIns="0" rIns="0" rtlCol="0" tIns="0">
            <a:spAutoFit/>
          </a:bodyPr>
          <a:p>
            <a:pPr algn="l">
              <a:lnSpc>
                <a:spcPts val="4751"/>
              </a:lnSpc>
            </a:pPr>
            <a:r>
              <a:rPr sz="3599" lang="en-US"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grpSp>
        <p:nvGrpSpPr>
          <p:cNvPr id="59" name="Group 2"/>
          <p:cNvGrpSpPr/>
          <p:nvPr/>
        </p:nvGrpSpPr>
        <p:grpSpPr>
          <a:xfrm>
            <a:off x="669801" y="685800"/>
            <a:ext cx="5554980" cy="142496"/>
            <a:chOff x="0" y="0"/>
            <a:chExt cx="7406640" cy="189994"/>
          </a:xfrm>
        </p:grpSpPr>
        <p:sp>
          <p:nvSpPr>
            <p:cNvPr id="1048633" name="Freeform 3"/>
            <p:cNvSpPr/>
            <p:nvPr/>
          </p:nvSpPr>
          <p:spPr>
            <a:xfrm>
              <a:off x="0" y="0"/>
              <a:ext cx="7406640" cy="189992"/>
            </a:xfrm>
            <a:custGeom>
              <a:avLst/>
              <a:ah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60" name="Group 4"/>
          <p:cNvGrpSpPr/>
          <p:nvPr/>
        </p:nvGrpSpPr>
        <p:grpSpPr>
          <a:xfrm>
            <a:off x="12063220" y="680464"/>
            <a:ext cx="5554980" cy="147831"/>
            <a:chOff x="0" y="0"/>
            <a:chExt cx="7406640" cy="197108"/>
          </a:xfrm>
        </p:grpSpPr>
        <p:sp>
          <p:nvSpPr>
            <p:cNvPr id="1048634" name="Freeform 5"/>
            <p:cNvSpPr/>
            <p:nvPr/>
          </p:nvSpPr>
          <p:spPr>
            <a:xfrm>
              <a:off x="0" y="0"/>
              <a:ext cx="7406640" cy="197104"/>
            </a:xfrm>
            <a:custGeom>
              <a:avLst/>
              <a:ah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1" name="Group 6"/>
          <p:cNvGrpSpPr/>
          <p:nvPr/>
        </p:nvGrpSpPr>
        <p:grpSpPr>
          <a:xfrm>
            <a:off x="6362745" y="685800"/>
            <a:ext cx="5554980" cy="137160"/>
            <a:chOff x="0" y="0"/>
            <a:chExt cx="7406640" cy="182880"/>
          </a:xfrm>
        </p:grpSpPr>
        <p:sp>
          <p:nvSpPr>
            <p:cNvPr id="1048635" name="Freeform 7"/>
            <p:cNvSpPr/>
            <p:nvPr/>
          </p:nvSpPr>
          <p:spPr>
            <a:xfrm>
              <a:off x="0" y="0"/>
              <a:ext cx="7406640" cy="182880"/>
            </a:xfrm>
            <a:custGeom>
              <a:avLst/>
              <a:ahLst/>
              <a:rect l="l" t="t" r="r" b="b"/>
              <a:pathLst>
                <a:path w="7406640" h="182880">
                  <a:moveTo>
                    <a:pt x="0" y="0"/>
                  </a:moveTo>
                  <a:lnTo>
                    <a:pt x="7406640" y="0"/>
                  </a:lnTo>
                  <a:lnTo>
                    <a:pt x="7406640" y="182880"/>
                  </a:lnTo>
                  <a:lnTo>
                    <a:pt x="0" y="182880"/>
                  </a:lnTo>
                  <a:close/>
                </a:path>
              </a:pathLst>
            </a:custGeom>
            <a:solidFill>
              <a:srgbClr val="1CADE4"/>
            </a:solidFill>
          </p:spPr>
        </p:sp>
      </p:grpSp>
      <p:sp>
        <p:nvSpPr>
          <p:cNvPr id="1048636" name="Freeform 8" descr="Logo  Description automatically generated"/>
          <p:cNvSpPr/>
          <p:nvPr/>
        </p:nvSpPr>
        <p:spPr>
          <a:xfrm>
            <a:off x="15727505" y="9656865"/>
            <a:ext cx="1688707" cy="547689"/>
          </a:xfrm>
          <a:custGeom>
            <a:avLst/>
            <a:ahLst/>
            <a:rect l="l" t="t" r="r" b="b"/>
            <a:pathLst>
              <a:path w="1688707" h="547689">
                <a:moveTo>
                  <a:pt x="0" y="0"/>
                </a:moveTo>
                <a:lnTo>
                  <a:pt x="1688707" y="0"/>
                </a:lnTo>
                <a:lnTo>
                  <a:pt x="1688707" y="547689"/>
                </a:lnTo>
                <a:lnTo>
                  <a:pt x="0" y="547689"/>
                </a:lnTo>
                <a:lnTo>
                  <a:pt x="0" y="0"/>
                </a:lnTo>
                <a:close/>
              </a:path>
            </a:pathLst>
          </a:custGeom>
          <a:blipFill>
            <a:blip xmlns:r="http://schemas.openxmlformats.org/officeDocument/2006/relationships" r:embed="rId1"/>
            <a:stretch>
              <a:fillRect t="-141" b="-141"/>
            </a:stretch>
          </a:blipFill>
        </p:spPr>
      </p:sp>
      <p:sp>
        <p:nvSpPr>
          <p:cNvPr id="1048637" name="TextBox 9"/>
          <p:cNvSpPr txBox="1"/>
          <p:nvPr/>
        </p:nvSpPr>
        <p:spPr>
          <a:xfrm>
            <a:off x="963228" y="3213942"/>
            <a:ext cx="16361543" cy="4571999"/>
          </a:xfrm>
          <a:prstGeom prst="rect"/>
        </p:spPr>
        <p:txBody>
          <a:bodyPr anchor="t" bIns="0" lIns="0" rIns="0" rtlCol="0" tIns="0">
            <a:spAutoFit/>
          </a:bodyPr>
          <a:p>
            <a:pPr algn="l" indent="-323850" lvl="1" marL="647700">
              <a:lnSpc>
                <a:spcPts val="3960"/>
              </a:lnSpc>
              <a:buAutoNum type="arabicPeriod"/>
            </a:pPr>
            <a:r>
              <a:rPr sz="3000" lang="en-US" spc="-24">
                <a:solidFill>
                  <a:srgbClr val="000000"/>
                </a:solidFill>
                <a:latin typeface="Zen Maru Gothic"/>
              </a:rPr>
              <a:t>Enhanced Logging: Capture additional data like mouse clicks and application usage.</a:t>
            </a:r>
          </a:p>
          <a:p>
            <a:pPr algn="l" indent="-323850" lvl="1" marL="647700">
              <a:lnSpc>
                <a:spcPts val="3960"/>
              </a:lnSpc>
              <a:buAutoNum type="arabicPeriod"/>
            </a:pPr>
            <a:r>
              <a:rPr sz="3000" lang="en-US" spc="-24">
                <a:solidFill>
                  <a:srgbClr val="000000"/>
                </a:solidFill>
                <a:latin typeface="Zen Maru Gothic"/>
              </a:rPr>
              <a:t>Remote Monitoring: Monitor user activity across devices from a central location.</a:t>
            </a:r>
          </a:p>
          <a:p>
            <a:pPr algn="l" indent="-323850" lvl="1" marL="647700">
              <a:lnSpc>
                <a:spcPts val="3960"/>
              </a:lnSpc>
              <a:buAutoNum type="arabicPeriod"/>
            </a:pPr>
            <a:r>
              <a:rPr sz="3000" lang="en-US" spc="-24">
                <a:solidFill>
                  <a:srgbClr val="000000"/>
                </a:solidFill>
                <a:latin typeface="Zen Maru Gothic"/>
              </a:rPr>
              <a:t>Anonymization: Protect privacy by anonymizing captured information.</a:t>
            </a:r>
          </a:p>
          <a:p>
            <a:pPr algn="l" indent="-323850" lvl="1" marL="647700">
              <a:lnSpc>
                <a:spcPts val="3960"/>
              </a:lnSpc>
              <a:buAutoNum type="arabicPeriod"/>
            </a:pPr>
            <a:r>
              <a:rPr sz="3000" lang="en-US" spc="-24">
                <a:solidFill>
                  <a:srgbClr val="000000"/>
                </a:solidFill>
                <a:latin typeface="Zen Maru Gothic"/>
              </a:rPr>
              <a:t>Behavior Analysis: Use AI to detect and prevent suspicious behavior.</a:t>
            </a:r>
          </a:p>
          <a:p>
            <a:pPr algn="l" indent="-323850" lvl="1" marL="647700">
              <a:lnSpc>
                <a:spcPts val="3960"/>
              </a:lnSpc>
              <a:buAutoNum type="arabicPeriod"/>
            </a:pPr>
            <a:r>
              <a:rPr sz="3000" lang="en-US" spc="-24">
                <a:solidFill>
                  <a:srgbClr val="000000"/>
                </a:solidFill>
                <a:latin typeface="Zen Maru Gothic"/>
              </a:rPr>
              <a:t>Real-time Alerts: Receive alerts for unauthorized activities.</a:t>
            </a:r>
          </a:p>
          <a:p>
            <a:pPr algn="l" indent="-323850" lvl="1" marL="647700">
              <a:lnSpc>
                <a:spcPts val="3960"/>
              </a:lnSpc>
              <a:buAutoNum type="arabicPeriod"/>
            </a:pPr>
            <a:r>
              <a:rPr sz="3000" lang="en-US" spc="-24">
                <a:solidFill>
                  <a:srgbClr val="000000"/>
                </a:solidFill>
                <a:latin typeface="Zen Maru Gothic"/>
              </a:rPr>
              <a:t>Cross-platform Support: Extend keylogging to various operating systems.</a:t>
            </a:r>
          </a:p>
          <a:p>
            <a:pPr algn="l" indent="-323850" lvl="1" marL="647700">
              <a:lnSpc>
                <a:spcPts val="3960"/>
              </a:lnSpc>
              <a:buAutoNum type="arabicPeriod"/>
            </a:pPr>
            <a:r>
              <a:rPr sz="3000" lang="en-US" spc="-24">
                <a:solidFill>
                  <a:srgbClr val="000000"/>
                </a:solidFill>
                <a:latin typeface="Zen Maru Gothic"/>
              </a:rPr>
              <a:t>User Authentication: Restrict keylogging to authorized users.</a:t>
            </a:r>
          </a:p>
          <a:p>
            <a:pPr algn="l" indent="-323850" lvl="1" marL="647700">
              <a:lnSpc>
                <a:spcPts val="3960"/>
              </a:lnSpc>
              <a:buAutoNum type="arabicPeriod"/>
            </a:pPr>
            <a:r>
              <a:rPr sz="3000" lang="en-US" spc="-24">
                <a:solidFill>
                  <a:srgbClr val="000000"/>
                </a:solidFill>
                <a:latin typeface="Zen Maru Gothic"/>
              </a:rPr>
              <a:t>Reporting: Generate detailed insights for compliance and auditing.</a:t>
            </a:r>
          </a:p>
          <a:p>
            <a:pPr algn="l" indent="-271462" lvl="1" marL="542925">
              <a:lnSpc>
                <a:spcPts val="3960"/>
              </a:lnSpc>
            </a:pPr>
            <a:endParaRPr sz="3000" lang="en-US" spc="-24">
              <a:solidFill>
                <a:srgbClr val="000000"/>
              </a:solidFill>
              <a:latin typeface="Zen Maru Gothic"/>
            </a:endParaRPr>
          </a:p>
        </p:txBody>
      </p:sp>
      <p:sp>
        <p:nvSpPr>
          <p:cNvPr id="1048638" name="TextBox 10"/>
          <p:cNvSpPr txBox="1"/>
          <p:nvPr/>
        </p:nvSpPr>
        <p:spPr>
          <a:xfrm>
            <a:off x="894945" y="1275286"/>
            <a:ext cx="16361544" cy="609601"/>
          </a:xfrm>
          <a:prstGeom prst="rect"/>
        </p:spPr>
        <p:txBody>
          <a:bodyPr anchor="t" bIns="0" lIns="0" rIns="0" rtlCol="0" tIns="0">
            <a:spAutoFit/>
          </a:bodyPr>
          <a:p>
            <a:pPr algn="l">
              <a:lnSpc>
                <a:spcPts val="4752"/>
              </a:lnSpc>
            </a:pPr>
            <a:r>
              <a:rPr sz="4950" lang="en-US">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Grey minimalist business project presentation</dc:title>
  <dc:creator>siva</dc:creator>
  <cp:lastModifiedBy>siva</cp:lastModifiedBy>
  <dcterms:created xsi:type="dcterms:W3CDTF">2006-08-15T13:00:00Z</dcterms:created>
  <dcterms:modified xsi:type="dcterms:W3CDTF">2024-04-05T11:07:14Z</dcterms:modified>
</cp:coreProperties>
</file>